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7" r:id="rId2"/>
    <p:sldId id="256" r:id="rId3"/>
    <p:sldId id="260" r:id="rId4"/>
    <p:sldId id="259" r:id="rId5"/>
    <p:sldId id="261" r:id="rId6"/>
    <p:sldId id="262" r:id="rId7"/>
    <p:sldId id="263" r:id="rId8"/>
    <p:sldId id="264" r:id="rId9"/>
    <p:sldId id="268" r:id="rId10"/>
    <p:sldId id="266" r:id="rId11"/>
    <p:sldId id="267" r:id="rId12"/>
    <p:sldId id="280" r:id="rId13"/>
    <p:sldId id="279" r:id="rId14"/>
    <p:sldId id="270" r:id="rId15"/>
    <p:sldId id="271" r:id="rId16"/>
    <p:sldId id="272" r:id="rId17"/>
    <p:sldId id="274" r:id="rId18"/>
    <p:sldId id="281" r:id="rId19"/>
    <p:sldId id="275" r:id="rId20"/>
    <p:sldId id="273" r:id="rId21"/>
    <p:sldId id="276" r:id="rId22"/>
    <p:sldId id="277" r:id="rId23"/>
    <p:sldId id="278" r:id="rId24"/>
    <p:sldId id="282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88"/>
    <p:restoredTop sz="94709"/>
  </p:normalViewPr>
  <p:slideViewPr>
    <p:cSldViewPr snapToGrid="0" snapToObjects="1">
      <p:cViewPr varScale="1">
        <p:scale>
          <a:sx n="187" d="100"/>
          <a:sy n="187" d="100"/>
        </p:scale>
        <p:origin x="181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58120-78F8-1344-9062-AE8E8DEC2305}" type="datetimeFigureOut">
              <a:rPr lang="en-US" smtClean="0"/>
              <a:t>9/7/20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8EC3E0-43BF-CB4E-9566-4C25CA8BB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5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EC3E0-43BF-CB4E-9566-4C25CA8BBB9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98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EC3E0-43BF-CB4E-9566-4C25CA8BBB9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38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8EC3E0-43BF-CB4E-9566-4C25CA8BBB9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38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40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431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822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630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38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25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515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597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254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200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064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98F99-81D0-7640-882F-604CE257C58D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19FCE-E0B9-9847-9D26-DE1B99130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15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microsoft.com/office/2007/relationships/hdphoto" Target="../media/hdphoto10.wdp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7.wdp"/><Relationship Id="rId3" Type="http://schemas.openxmlformats.org/officeDocument/2006/relationships/image" Target="../media/image1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0.wdp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microsoft.com/office/2007/relationships/hdphoto" Target="../media/hdphoto18.wdp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1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12" Type="http://schemas.microsoft.com/office/2007/relationships/hdphoto" Target="../media/hdphoto4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microsoft.com/office/2007/relationships/hdphoto" Target="../media/hdphoto19.wdp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1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12" Type="http://schemas.microsoft.com/office/2007/relationships/hdphoto" Target="../media/hdphoto4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microsoft.com/office/2007/relationships/hdphoto" Target="../media/hdphoto20.wdp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hdphoto" Target="../media/hdphoto5.wdp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12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1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7.wdp"/><Relationship Id="rId5" Type="http://schemas.openxmlformats.org/officeDocument/2006/relationships/image" Target="../media/image5.png"/><Relationship Id="rId4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1.wdp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0.wdp"/><Relationship Id="rId5" Type="http://schemas.openxmlformats.org/officeDocument/2006/relationships/image" Target="../media/image6.png"/><Relationship Id="rId10" Type="http://schemas.microsoft.com/office/2007/relationships/hdphoto" Target="../media/hdphoto3.wdp"/><Relationship Id="rId4" Type="http://schemas.microsoft.com/office/2007/relationships/hdphoto" Target="../media/hdphoto9.wdp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4.wdp"/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3.wdp"/><Relationship Id="rId5" Type="http://schemas.openxmlformats.org/officeDocument/2006/relationships/image" Target="../media/image4.png"/><Relationship Id="rId4" Type="http://schemas.microsoft.com/office/2007/relationships/hdphoto" Target="../media/hdphoto12.wdp"/><Relationship Id="rId9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8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1.wdp"/><Relationship Id="rId5" Type="http://schemas.openxmlformats.org/officeDocument/2006/relationships/image" Target="../media/image4.png"/><Relationship Id="rId4" Type="http://schemas.microsoft.com/office/2007/relationships/hdphoto" Target="../media/hdphoto8.wdp"/><Relationship Id="rId9" Type="http://schemas.microsoft.com/office/2007/relationships/hdphoto" Target="../media/hdphoto15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microsoft.com/office/2007/relationships/hdphoto" Target="../media/hdphoto16.wdp"/><Relationship Id="rId9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microsoft.com/office/2007/relationships/hdphoto" Target="../media/hdphoto10.wdp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microsoft.com/office/2007/relationships/hdphoto" Target="../media/hdphoto10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Leveling Up your Teams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Advanced Mob Programming Techniques</a:t>
            </a:r>
          </a:p>
        </p:txBody>
      </p:sp>
    </p:spTree>
    <p:extLst>
      <p:ext uri="{BB962C8B-B14F-4D97-AF65-F5344CB8AC3E}">
        <p14:creationId xmlns:p14="http://schemas.microsoft.com/office/powerpoint/2010/main" val="3328763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18" name="Picture 17" descr="rpg_boss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92" b="99808" l="10000" r="9586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377" y="51170"/>
            <a:ext cx="6569407" cy="656940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sp>
        <p:nvSpPr>
          <p:cNvPr id="61" name="Heart 60"/>
          <p:cNvSpPr/>
          <p:nvPr/>
        </p:nvSpPr>
        <p:spPr>
          <a:xfrm>
            <a:off x="7347480" y="2759696"/>
            <a:ext cx="1585476" cy="1452438"/>
          </a:xfrm>
          <a:prstGeom prst="heart">
            <a:avLst/>
          </a:prstGeom>
          <a:solidFill>
            <a:srgbClr val="FF0000"/>
          </a:solidFill>
          <a:ln>
            <a:solidFill>
              <a:srgbClr val="8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7529387" y="2890073"/>
            <a:ext cx="12376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800</a:t>
            </a:r>
          </a:p>
        </p:txBody>
      </p:sp>
      <p:sp>
        <p:nvSpPr>
          <p:cNvPr id="63" name="Pentagon 62"/>
          <p:cNvSpPr/>
          <p:nvPr/>
        </p:nvSpPr>
        <p:spPr>
          <a:xfrm rot="18928227">
            <a:off x="7254500" y="748108"/>
            <a:ext cx="1718234" cy="1191906"/>
          </a:xfrm>
          <a:prstGeom prst="homePlate">
            <a:avLst>
              <a:gd name="adj" fmla="val 54195"/>
            </a:avLst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7347480" y="861316"/>
            <a:ext cx="123761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/>
              <a:t>450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22423" y="5158614"/>
            <a:ext cx="43574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Red Blade</a:t>
            </a:r>
          </a:p>
        </p:txBody>
      </p:sp>
    </p:spTree>
    <p:extLst>
      <p:ext uri="{BB962C8B-B14F-4D97-AF65-F5344CB8AC3E}">
        <p14:creationId xmlns:p14="http://schemas.microsoft.com/office/powerpoint/2010/main" val="3732550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15" name="Picture 14" descr="rpg_archer_weak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18" y="1856068"/>
            <a:ext cx="784372" cy="131320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6" name="Picture 15" descr="Rpg_archer_strong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15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43" y="3511288"/>
            <a:ext cx="804601" cy="141362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7" name="Picture 16" descr="rgp_ax_strong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820" y="3483282"/>
            <a:ext cx="791595" cy="150014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8" name="Picture 17" descr="rpg_boss.jpg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92" b="99808" l="10000" r="9586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896" y="3287116"/>
            <a:ext cx="1675103" cy="1675103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21" name="Group 20"/>
          <p:cNvGrpSpPr/>
          <p:nvPr/>
        </p:nvGrpSpPr>
        <p:grpSpPr>
          <a:xfrm>
            <a:off x="1897110" y="2369688"/>
            <a:ext cx="428957" cy="420226"/>
            <a:chOff x="1896145" y="1828052"/>
            <a:chExt cx="428957" cy="420226"/>
          </a:xfrm>
        </p:grpSpPr>
        <p:sp>
          <p:nvSpPr>
            <p:cNvPr id="19" name="Heart 1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859758" y="1831907"/>
            <a:ext cx="477071" cy="369332"/>
            <a:chOff x="1859758" y="1831907"/>
            <a:chExt cx="477071" cy="369332"/>
          </a:xfrm>
        </p:grpSpPr>
        <p:sp>
          <p:nvSpPr>
            <p:cNvPr id="22" name="Pentagon 2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8075" y="3969564"/>
            <a:ext cx="428957" cy="420226"/>
            <a:chOff x="1896145" y="1828052"/>
            <a:chExt cx="428957" cy="420226"/>
          </a:xfrm>
        </p:grpSpPr>
        <p:sp>
          <p:nvSpPr>
            <p:cNvPr id="26" name="Heart 2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60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860723" y="3431783"/>
            <a:ext cx="477071" cy="369332"/>
            <a:chOff x="1859758" y="1831907"/>
            <a:chExt cx="477071" cy="369332"/>
          </a:xfrm>
        </p:grpSpPr>
        <p:sp>
          <p:nvSpPr>
            <p:cNvPr id="29" name="Pentagon 2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30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04373" y="3965029"/>
            <a:ext cx="535648" cy="420226"/>
            <a:chOff x="1858793" y="1828052"/>
            <a:chExt cx="535648" cy="420226"/>
          </a:xfrm>
        </p:grpSpPr>
        <p:sp>
          <p:nvSpPr>
            <p:cNvPr id="32" name="Heart 31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58793" y="1828052"/>
              <a:ext cx="535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120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560895" y="3427248"/>
            <a:ext cx="535648" cy="369332"/>
            <a:chOff x="1816280" y="1831907"/>
            <a:chExt cx="535648" cy="369332"/>
          </a:xfrm>
        </p:grpSpPr>
        <p:sp>
          <p:nvSpPr>
            <p:cNvPr id="35" name="Pentagon 34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16280" y="1831907"/>
              <a:ext cx="535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100</a:t>
              </a: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8631311" y="3969564"/>
            <a:ext cx="535648" cy="420226"/>
            <a:chOff x="1858793" y="1828052"/>
            <a:chExt cx="535648" cy="420226"/>
          </a:xfrm>
        </p:grpSpPr>
        <p:sp>
          <p:nvSpPr>
            <p:cNvPr id="68" name="Heart 67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858793" y="1828052"/>
              <a:ext cx="535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800</a:t>
              </a: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8587833" y="3431783"/>
            <a:ext cx="535648" cy="369332"/>
            <a:chOff x="1816280" y="1831907"/>
            <a:chExt cx="535648" cy="369332"/>
          </a:xfrm>
        </p:grpSpPr>
        <p:sp>
          <p:nvSpPr>
            <p:cNvPr id="71" name="Pentagon 70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1816280" y="1831907"/>
              <a:ext cx="535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450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7536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14" name="Picture 13" descr="rpg_spi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655" y="3666507"/>
            <a:ext cx="4663158" cy="2732773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61" name="Group 60"/>
          <p:cNvGrpSpPr/>
          <p:nvPr/>
        </p:nvGrpSpPr>
        <p:grpSpPr>
          <a:xfrm>
            <a:off x="428470" y="767572"/>
            <a:ext cx="4378512" cy="5674949"/>
            <a:chOff x="4565146" y="4786104"/>
            <a:chExt cx="1184624" cy="1535380"/>
          </a:xfrm>
        </p:grpSpPr>
        <p:pic>
          <p:nvPicPr>
            <p:cNvPr id="62" name="Picture 61" descr="rgp_ax_strong.pn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9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5146" y="4821337"/>
              <a:ext cx="791595" cy="1500147"/>
            </a:xfrm>
            <a:prstGeom prst="rect">
              <a:avLst/>
            </a:prstGeom>
            <a:effectLst>
              <a:glow rad="38100">
                <a:schemeClr val="bg1">
                  <a:alpha val="49000"/>
                </a:schemeClr>
              </a:glow>
            </a:effectLst>
          </p:spPr>
        </p:pic>
        <p:grpSp>
          <p:nvGrpSpPr>
            <p:cNvPr id="63" name="Group 62"/>
            <p:cNvGrpSpPr/>
            <p:nvPr/>
          </p:nvGrpSpPr>
          <p:grpSpPr>
            <a:xfrm>
              <a:off x="5310051" y="5330347"/>
              <a:ext cx="428957" cy="392963"/>
              <a:chOff x="1896145" y="1855315"/>
              <a:chExt cx="428957" cy="392963"/>
            </a:xfrm>
          </p:grpSpPr>
          <p:sp>
            <p:nvSpPr>
              <p:cNvPr id="67" name="Heart 66"/>
              <p:cNvSpPr/>
              <p:nvPr/>
            </p:nvSpPr>
            <p:spPr>
              <a:xfrm>
                <a:off x="1896145" y="1855315"/>
                <a:ext cx="428957" cy="392963"/>
              </a:xfrm>
              <a:prstGeom prst="heart">
                <a:avLst/>
              </a:prstGeom>
              <a:solidFill>
                <a:srgbClr val="FF0000"/>
              </a:solidFill>
              <a:ln>
                <a:solidFill>
                  <a:srgbClr val="8000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945361" y="1890589"/>
                <a:ext cx="334841" cy="2498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5400" dirty="0">
                    <a:solidFill>
                      <a:schemeClr val="bg1"/>
                    </a:solidFill>
                  </a:rPr>
                  <a:t>120</a:t>
                </a:r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>
              <a:off x="5284895" y="4786104"/>
              <a:ext cx="464875" cy="322475"/>
              <a:chOff x="1871954" y="1852708"/>
              <a:chExt cx="464875" cy="322475"/>
            </a:xfrm>
          </p:grpSpPr>
          <p:sp>
            <p:nvSpPr>
              <p:cNvPr id="65" name="Pentagon 64"/>
              <p:cNvSpPr/>
              <p:nvPr/>
            </p:nvSpPr>
            <p:spPr>
              <a:xfrm rot="18928227">
                <a:off x="1871954" y="1852708"/>
                <a:ext cx="464875" cy="322475"/>
              </a:xfrm>
              <a:prstGeom prst="homePlate">
                <a:avLst>
                  <a:gd name="adj" fmla="val 54195"/>
                </a:avLst>
              </a:prstGeom>
              <a:solidFill>
                <a:srgbClr val="FFFF0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1897110" y="1883337"/>
                <a:ext cx="334841" cy="2498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5400" dirty="0"/>
                  <a:t>100</a:t>
                </a:r>
              </a:p>
            </p:txBody>
          </p:sp>
        </p:grpSp>
      </p:grpSp>
      <p:sp>
        <p:nvSpPr>
          <p:cNvPr id="69" name="TextBox 68"/>
          <p:cNvSpPr txBox="1"/>
          <p:nvPr/>
        </p:nvSpPr>
        <p:spPr>
          <a:xfrm>
            <a:off x="199142" y="5380562"/>
            <a:ext cx="23542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err="1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Balto</a:t>
            </a:r>
            <a:endParaRPr lang="en-US" sz="8000" dirty="0">
              <a:solidFill>
                <a:schemeClr val="bg1"/>
              </a:solidFill>
              <a:effectLst>
                <a:glow rad="114300">
                  <a:schemeClr val="accent1">
                    <a:alpha val="76000"/>
                  </a:schemeClr>
                </a:glow>
              </a:effectLst>
            </a:endParaRPr>
          </a:p>
        </p:txBody>
      </p:sp>
      <p:sp>
        <p:nvSpPr>
          <p:cNvPr id="76" name="Heart 75"/>
          <p:cNvSpPr/>
          <p:nvPr/>
        </p:nvSpPr>
        <p:spPr>
          <a:xfrm>
            <a:off x="7347480" y="2759696"/>
            <a:ext cx="1585476" cy="1452438"/>
          </a:xfrm>
          <a:prstGeom prst="heart">
            <a:avLst/>
          </a:prstGeom>
          <a:solidFill>
            <a:srgbClr val="FF0000"/>
          </a:solidFill>
          <a:ln>
            <a:solidFill>
              <a:srgbClr val="8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7704878" y="2890073"/>
            <a:ext cx="886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30</a:t>
            </a:r>
          </a:p>
        </p:txBody>
      </p:sp>
      <p:sp>
        <p:nvSpPr>
          <p:cNvPr id="78" name="Pentagon 77"/>
          <p:cNvSpPr/>
          <p:nvPr/>
        </p:nvSpPr>
        <p:spPr>
          <a:xfrm rot="18928227">
            <a:off x="7254500" y="748108"/>
            <a:ext cx="1718234" cy="1191906"/>
          </a:xfrm>
          <a:prstGeom prst="homePlate">
            <a:avLst>
              <a:gd name="adj" fmla="val 54195"/>
            </a:avLst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7522971" y="861316"/>
            <a:ext cx="88663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/>
              <a:t>20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4452172" y="5380562"/>
            <a:ext cx="46605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err="1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Vamspider</a:t>
            </a:r>
            <a:endParaRPr lang="en-US" sz="8000" dirty="0">
              <a:solidFill>
                <a:schemeClr val="bg1"/>
              </a:solidFill>
              <a:effectLst>
                <a:glow rad="114300">
                  <a:schemeClr val="accent1">
                    <a:alpha val="76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273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14" name="Picture 13" descr="rpg_spid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655" y="3666507"/>
            <a:ext cx="4663158" cy="2732773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61" name="Group 60"/>
          <p:cNvGrpSpPr/>
          <p:nvPr/>
        </p:nvGrpSpPr>
        <p:grpSpPr>
          <a:xfrm>
            <a:off x="428470" y="767572"/>
            <a:ext cx="4378512" cy="5674949"/>
            <a:chOff x="4565146" y="4786104"/>
            <a:chExt cx="1184624" cy="1535380"/>
          </a:xfrm>
        </p:grpSpPr>
        <p:pic>
          <p:nvPicPr>
            <p:cNvPr id="62" name="Picture 61" descr="rgp_ax_strong.png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9" b="100000" l="0" r="100000">
                          <a14:backgroundMark x1="43993" y1="76518" x2="43993" y2="76518"/>
                          <a14:backgroundMark x1="51946" y1="76696" x2="51946" y2="76696"/>
                          <a14:backgroundMark x1="52284" y1="72946" x2="52284" y2="72946"/>
                          <a14:backgroundMark x1="37733" y1="71250" x2="37733" y2="7125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5146" y="4821337"/>
              <a:ext cx="791595" cy="1500147"/>
            </a:xfrm>
            <a:prstGeom prst="rect">
              <a:avLst/>
            </a:prstGeom>
            <a:effectLst>
              <a:glow rad="38100">
                <a:schemeClr val="bg1">
                  <a:alpha val="49000"/>
                </a:schemeClr>
              </a:glow>
            </a:effectLst>
          </p:spPr>
        </p:pic>
        <p:grpSp>
          <p:nvGrpSpPr>
            <p:cNvPr id="63" name="Group 62"/>
            <p:cNvGrpSpPr/>
            <p:nvPr/>
          </p:nvGrpSpPr>
          <p:grpSpPr>
            <a:xfrm>
              <a:off x="5310051" y="5330347"/>
              <a:ext cx="428957" cy="392963"/>
              <a:chOff x="1896145" y="1855315"/>
              <a:chExt cx="428957" cy="392963"/>
            </a:xfrm>
          </p:grpSpPr>
          <p:sp>
            <p:nvSpPr>
              <p:cNvPr id="67" name="Heart 66"/>
              <p:cNvSpPr/>
              <p:nvPr/>
            </p:nvSpPr>
            <p:spPr>
              <a:xfrm>
                <a:off x="1896145" y="1855315"/>
                <a:ext cx="428957" cy="392963"/>
              </a:xfrm>
              <a:prstGeom prst="heart">
                <a:avLst/>
              </a:prstGeom>
              <a:solidFill>
                <a:srgbClr val="FF0000"/>
              </a:solidFill>
              <a:ln>
                <a:solidFill>
                  <a:srgbClr val="8000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945361" y="1890589"/>
                <a:ext cx="334841" cy="2498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5400" dirty="0">
                    <a:solidFill>
                      <a:schemeClr val="bg1"/>
                    </a:solidFill>
                  </a:rPr>
                  <a:t>120</a:t>
                </a:r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>
              <a:off x="5284895" y="4786104"/>
              <a:ext cx="464875" cy="322475"/>
              <a:chOff x="1871954" y="1852708"/>
              <a:chExt cx="464875" cy="322475"/>
            </a:xfrm>
          </p:grpSpPr>
          <p:sp>
            <p:nvSpPr>
              <p:cNvPr id="65" name="Pentagon 64"/>
              <p:cNvSpPr/>
              <p:nvPr/>
            </p:nvSpPr>
            <p:spPr>
              <a:xfrm rot="18928227">
                <a:off x="1871954" y="1852708"/>
                <a:ext cx="464875" cy="322475"/>
              </a:xfrm>
              <a:prstGeom prst="homePlate">
                <a:avLst>
                  <a:gd name="adj" fmla="val 54195"/>
                </a:avLst>
              </a:prstGeom>
              <a:solidFill>
                <a:srgbClr val="FFFF0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1944590" y="1883337"/>
                <a:ext cx="239882" cy="2498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5400" dirty="0"/>
                  <a:t>10</a:t>
                </a:r>
              </a:p>
            </p:txBody>
          </p:sp>
        </p:grpSp>
      </p:grpSp>
      <p:sp>
        <p:nvSpPr>
          <p:cNvPr id="69" name="TextBox 68"/>
          <p:cNvSpPr txBox="1"/>
          <p:nvPr/>
        </p:nvSpPr>
        <p:spPr>
          <a:xfrm>
            <a:off x="199142" y="5380562"/>
            <a:ext cx="23542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err="1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Balto</a:t>
            </a:r>
            <a:endParaRPr lang="en-US" sz="8000" dirty="0">
              <a:solidFill>
                <a:schemeClr val="bg1"/>
              </a:solidFill>
              <a:effectLst>
                <a:glow rad="114300">
                  <a:schemeClr val="accent1">
                    <a:alpha val="76000"/>
                  </a:schemeClr>
                </a:glow>
              </a:effectLst>
            </a:endParaRPr>
          </a:p>
        </p:txBody>
      </p:sp>
      <p:sp>
        <p:nvSpPr>
          <p:cNvPr id="76" name="Heart 75"/>
          <p:cNvSpPr/>
          <p:nvPr/>
        </p:nvSpPr>
        <p:spPr>
          <a:xfrm>
            <a:off x="7347480" y="2759696"/>
            <a:ext cx="1585476" cy="1452438"/>
          </a:xfrm>
          <a:prstGeom prst="heart">
            <a:avLst/>
          </a:prstGeom>
          <a:solidFill>
            <a:srgbClr val="FF0000"/>
          </a:solidFill>
          <a:ln>
            <a:solidFill>
              <a:srgbClr val="8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7704878" y="2890073"/>
            <a:ext cx="886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30</a:t>
            </a:r>
          </a:p>
        </p:txBody>
      </p:sp>
      <p:sp>
        <p:nvSpPr>
          <p:cNvPr id="78" name="Pentagon 77"/>
          <p:cNvSpPr/>
          <p:nvPr/>
        </p:nvSpPr>
        <p:spPr>
          <a:xfrm rot="18928227">
            <a:off x="7254500" y="748108"/>
            <a:ext cx="1718234" cy="1191906"/>
          </a:xfrm>
          <a:prstGeom prst="homePlate">
            <a:avLst>
              <a:gd name="adj" fmla="val 54195"/>
            </a:avLst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7522971" y="861316"/>
            <a:ext cx="88663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/>
              <a:t>20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4452172" y="5380562"/>
            <a:ext cx="46605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err="1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Vamspider</a:t>
            </a:r>
            <a:endParaRPr lang="en-US" sz="8000" dirty="0">
              <a:solidFill>
                <a:schemeClr val="bg1"/>
              </a:solidFill>
              <a:effectLst>
                <a:glow rad="114300">
                  <a:schemeClr val="accent1">
                    <a:alpha val="76000"/>
                  </a:schemeClr>
                </a:glow>
              </a:effectLst>
            </a:endParaRPr>
          </a:p>
        </p:txBody>
      </p:sp>
      <p:pic>
        <p:nvPicPr>
          <p:cNvPr id="18" name="Picture 17" descr="oQQDkAf.png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62727" y1="46667" x2="62727" y2="4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924" r="29375"/>
          <a:stretch/>
        </p:blipFill>
        <p:spPr>
          <a:xfrm rot="5400000">
            <a:off x="231372" y="2481788"/>
            <a:ext cx="2830578" cy="364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92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14" name="Picture 13" descr="rpg_spi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655" y="3666507"/>
            <a:ext cx="4663158" cy="2732773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sp>
        <p:nvSpPr>
          <p:cNvPr id="76" name="Heart 75"/>
          <p:cNvSpPr/>
          <p:nvPr/>
        </p:nvSpPr>
        <p:spPr>
          <a:xfrm>
            <a:off x="7347480" y="2759696"/>
            <a:ext cx="1585476" cy="1452438"/>
          </a:xfrm>
          <a:prstGeom prst="heart">
            <a:avLst/>
          </a:prstGeom>
          <a:solidFill>
            <a:srgbClr val="FF0000"/>
          </a:solidFill>
          <a:ln>
            <a:solidFill>
              <a:srgbClr val="8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7704878" y="2890073"/>
            <a:ext cx="886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30</a:t>
            </a:r>
          </a:p>
        </p:txBody>
      </p:sp>
      <p:sp>
        <p:nvSpPr>
          <p:cNvPr id="78" name="Pentagon 77"/>
          <p:cNvSpPr/>
          <p:nvPr/>
        </p:nvSpPr>
        <p:spPr>
          <a:xfrm rot="18928227">
            <a:off x="7254500" y="748108"/>
            <a:ext cx="1718234" cy="1191906"/>
          </a:xfrm>
          <a:prstGeom prst="homePlate">
            <a:avLst>
              <a:gd name="adj" fmla="val 54195"/>
            </a:avLst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7522971" y="861316"/>
            <a:ext cx="88663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/>
              <a:t>20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4452172" y="5380562"/>
            <a:ext cx="46605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err="1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Vamspider</a:t>
            </a:r>
            <a:endParaRPr lang="en-US" sz="8000" dirty="0">
              <a:solidFill>
                <a:schemeClr val="bg1"/>
              </a:solidFill>
              <a:effectLst>
                <a:glow rad="114300">
                  <a:schemeClr val="accent1">
                    <a:alpha val="76000"/>
                  </a:schemeClr>
                </a:glow>
              </a:effectLst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120404" y="2548105"/>
            <a:ext cx="1585476" cy="1452438"/>
            <a:chOff x="1896145" y="1855315"/>
            <a:chExt cx="428957" cy="392963"/>
          </a:xfrm>
        </p:grpSpPr>
        <p:sp>
          <p:nvSpPr>
            <p:cNvPr id="19" name="Heart 1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992840" y="1890589"/>
              <a:ext cx="239882" cy="2498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027424" y="536517"/>
            <a:ext cx="1718234" cy="1191906"/>
            <a:chOff x="1871954" y="1852708"/>
            <a:chExt cx="464875" cy="322475"/>
          </a:xfrm>
        </p:grpSpPr>
        <p:sp>
          <p:nvSpPr>
            <p:cNvPr id="22" name="Pentagon 2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934256" y="1904792"/>
              <a:ext cx="239882" cy="2498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5400" dirty="0"/>
                <a:t>10</a:t>
              </a: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67382" y="5533951"/>
            <a:ext cx="212229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Faye</a:t>
            </a:r>
          </a:p>
        </p:txBody>
      </p:sp>
      <p:pic>
        <p:nvPicPr>
          <p:cNvPr id="25" name="Picture 24" descr="rpg_archer_weak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32" y="729026"/>
            <a:ext cx="3233643" cy="5413791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476595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6" name="Picture 5" descr="rpg_lion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43" b="96809" l="4237" r="9745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710" y="1992808"/>
            <a:ext cx="1624771" cy="1294308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2" name="Picture 11" descr="rpg_spider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854" y="2135660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3" name="Picture 12" descr="rpg_spider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854" y="3873063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4" name="Picture 13" descr="rpg_spider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952" y="5648658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5" name="Picture 14" descr="rpg_archer_weak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18" y="1856068"/>
            <a:ext cx="784372" cy="131320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6" name="Picture 15" descr="Rpg_archer_strong.png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15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43" y="3511288"/>
            <a:ext cx="804601" cy="141362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7" name="Picture 16" descr="rgp_ax_strong.png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820" y="3483282"/>
            <a:ext cx="791595" cy="150014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21" name="Group 20"/>
          <p:cNvGrpSpPr/>
          <p:nvPr/>
        </p:nvGrpSpPr>
        <p:grpSpPr>
          <a:xfrm>
            <a:off x="1897110" y="2369688"/>
            <a:ext cx="428957" cy="420226"/>
            <a:chOff x="1896145" y="1828052"/>
            <a:chExt cx="428957" cy="420226"/>
          </a:xfrm>
        </p:grpSpPr>
        <p:sp>
          <p:nvSpPr>
            <p:cNvPr id="19" name="Heart 1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859758" y="1831907"/>
            <a:ext cx="477071" cy="369332"/>
            <a:chOff x="1859758" y="1831907"/>
            <a:chExt cx="477071" cy="369332"/>
          </a:xfrm>
        </p:grpSpPr>
        <p:sp>
          <p:nvSpPr>
            <p:cNvPr id="22" name="Pentagon 2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8075" y="3969564"/>
            <a:ext cx="428957" cy="420226"/>
            <a:chOff x="1896145" y="1828052"/>
            <a:chExt cx="428957" cy="420226"/>
          </a:xfrm>
        </p:grpSpPr>
        <p:sp>
          <p:nvSpPr>
            <p:cNvPr id="26" name="Heart 2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60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860723" y="3431783"/>
            <a:ext cx="477071" cy="369332"/>
            <a:chOff x="1859758" y="1831907"/>
            <a:chExt cx="477071" cy="369332"/>
          </a:xfrm>
        </p:grpSpPr>
        <p:sp>
          <p:nvSpPr>
            <p:cNvPr id="29" name="Pentagon 2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30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04373" y="3965029"/>
            <a:ext cx="535648" cy="420226"/>
            <a:chOff x="1858793" y="1828052"/>
            <a:chExt cx="535648" cy="420226"/>
          </a:xfrm>
        </p:grpSpPr>
        <p:sp>
          <p:nvSpPr>
            <p:cNvPr id="32" name="Heart 31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58793" y="1828052"/>
              <a:ext cx="535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120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616569" y="3427248"/>
            <a:ext cx="464875" cy="369332"/>
            <a:chOff x="1871954" y="1831907"/>
            <a:chExt cx="464875" cy="369332"/>
          </a:xfrm>
        </p:grpSpPr>
        <p:sp>
          <p:nvSpPr>
            <p:cNvPr id="35" name="Pentagon 34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74777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10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7058991" y="2283450"/>
            <a:ext cx="428957" cy="420226"/>
            <a:chOff x="1896145" y="1828052"/>
            <a:chExt cx="428957" cy="420226"/>
          </a:xfrm>
        </p:grpSpPr>
        <p:sp>
          <p:nvSpPr>
            <p:cNvPr id="38" name="Heart 37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7021639" y="1745669"/>
            <a:ext cx="477071" cy="369332"/>
            <a:chOff x="1859758" y="1831907"/>
            <a:chExt cx="477071" cy="369332"/>
          </a:xfrm>
        </p:grpSpPr>
        <p:sp>
          <p:nvSpPr>
            <p:cNvPr id="41" name="Pentagon 40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050618" y="4020882"/>
            <a:ext cx="428957" cy="420226"/>
            <a:chOff x="1896145" y="1828052"/>
            <a:chExt cx="428957" cy="420226"/>
          </a:xfrm>
        </p:grpSpPr>
        <p:sp>
          <p:nvSpPr>
            <p:cNvPr id="44" name="Heart 43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7013266" y="3483101"/>
            <a:ext cx="477071" cy="369332"/>
            <a:chOff x="1859758" y="1831907"/>
            <a:chExt cx="477071" cy="369332"/>
          </a:xfrm>
        </p:grpSpPr>
        <p:sp>
          <p:nvSpPr>
            <p:cNvPr id="47" name="Pentagon 46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7024850" y="5695005"/>
            <a:ext cx="428957" cy="420226"/>
            <a:chOff x="1896145" y="1828052"/>
            <a:chExt cx="428957" cy="420226"/>
          </a:xfrm>
        </p:grpSpPr>
        <p:sp>
          <p:nvSpPr>
            <p:cNvPr id="50" name="Heart 49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6987498" y="5157224"/>
            <a:ext cx="477071" cy="369332"/>
            <a:chOff x="1859758" y="1831907"/>
            <a:chExt cx="477071" cy="369332"/>
          </a:xfrm>
        </p:grpSpPr>
        <p:sp>
          <p:nvSpPr>
            <p:cNvPr id="53" name="Pentagon 52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8704281" y="2304109"/>
            <a:ext cx="428957" cy="420226"/>
            <a:chOff x="1896145" y="1828052"/>
            <a:chExt cx="428957" cy="420226"/>
          </a:xfrm>
        </p:grpSpPr>
        <p:sp>
          <p:nvSpPr>
            <p:cNvPr id="56" name="Heart 5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55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666929" y="1766328"/>
            <a:ext cx="477071" cy="369332"/>
            <a:chOff x="1859758" y="1831907"/>
            <a:chExt cx="477071" cy="369332"/>
          </a:xfrm>
        </p:grpSpPr>
        <p:sp>
          <p:nvSpPr>
            <p:cNvPr id="59" name="Pentagon 5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35</a:t>
              </a:r>
            </a:p>
          </p:txBody>
        </p:sp>
      </p:grpSp>
      <p:pic>
        <p:nvPicPr>
          <p:cNvPr id="2" name="Picture 1" descr="oQQDkAf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56104" y="3819094"/>
            <a:ext cx="2191999" cy="109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16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6" name="Picture 5" descr="rpg_lion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43" b="96809" l="4237" r="9745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710" y="1992808"/>
            <a:ext cx="1624771" cy="1294308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2" name="Picture 11" descr="rpg_spider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854" y="2135660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3" name="Picture 12" descr="rpg_spider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854" y="3873063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4" name="Picture 13" descr="rpg_spider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952" y="5648658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5" name="Picture 14" descr="rpg_archer_weak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18" y="1856068"/>
            <a:ext cx="784372" cy="131320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6" name="Picture 15" descr="Rpg_archer_strong.png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15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43" y="3511288"/>
            <a:ext cx="804601" cy="141362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7" name="Picture 16" descr="rgp_ax_strong.png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820" y="3483282"/>
            <a:ext cx="791595" cy="150014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21" name="Group 20"/>
          <p:cNvGrpSpPr/>
          <p:nvPr/>
        </p:nvGrpSpPr>
        <p:grpSpPr>
          <a:xfrm>
            <a:off x="1897110" y="2369688"/>
            <a:ext cx="428957" cy="420226"/>
            <a:chOff x="1896145" y="1828052"/>
            <a:chExt cx="428957" cy="420226"/>
          </a:xfrm>
        </p:grpSpPr>
        <p:sp>
          <p:nvSpPr>
            <p:cNvPr id="19" name="Heart 1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859758" y="1831907"/>
            <a:ext cx="477071" cy="369332"/>
            <a:chOff x="1859758" y="1831907"/>
            <a:chExt cx="477071" cy="369332"/>
          </a:xfrm>
        </p:grpSpPr>
        <p:sp>
          <p:nvSpPr>
            <p:cNvPr id="22" name="Pentagon 2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8075" y="3969564"/>
            <a:ext cx="428957" cy="420226"/>
            <a:chOff x="1896145" y="1828052"/>
            <a:chExt cx="428957" cy="420226"/>
          </a:xfrm>
        </p:grpSpPr>
        <p:sp>
          <p:nvSpPr>
            <p:cNvPr id="26" name="Heart 2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60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860723" y="3431783"/>
            <a:ext cx="477071" cy="369332"/>
            <a:chOff x="1859758" y="1831907"/>
            <a:chExt cx="477071" cy="369332"/>
          </a:xfrm>
        </p:grpSpPr>
        <p:sp>
          <p:nvSpPr>
            <p:cNvPr id="29" name="Pentagon 2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30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04373" y="3965029"/>
            <a:ext cx="535648" cy="420226"/>
            <a:chOff x="1858793" y="1828052"/>
            <a:chExt cx="535648" cy="420226"/>
          </a:xfrm>
        </p:grpSpPr>
        <p:sp>
          <p:nvSpPr>
            <p:cNvPr id="32" name="Heart 31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58793" y="1828052"/>
              <a:ext cx="535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120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616569" y="3427248"/>
            <a:ext cx="464875" cy="369332"/>
            <a:chOff x="1871954" y="1831907"/>
            <a:chExt cx="464875" cy="369332"/>
          </a:xfrm>
        </p:grpSpPr>
        <p:sp>
          <p:nvSpPr>
            <p:cNvPr id="35" name="Pentagon 34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74777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10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7058991" y="2283450"/>
            <a:ext cx="428957" cy="420226"/>
            <a:chOff x="1896145" y="1828052"/>
            <a:chExt cx="428957" cy="420226"/>
          </a:xfrm>
        </p:grpSpPr>
        <p:sp>
          <p:nvSpPr>
            <p:cNvPr id="38" name="Heart 37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7021639" y="1745669"/>
            <a:ext cx="477071" cy="369332"/>
            <a:chOff x="1859758" y="1831907"/>
            <a:chExt cx="477071" cy="369332"/>
          </a:xfrm>
        </p:grpSpPr>
        <p:sp>
          <p:nvSpPr>
            <p:cNvPr id="41" name="Pentagon 40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050618" y="4020882"/>
            <a:ext cx="428957" cy="420226"/>
            <a:chOff x="1896145" y="1828052"/>
            <a:chExt cx="428957" cy="420226"/>
          </a:xfrm>
        </p:grpSpPr>
        <p:sp>
          <p:nvSpPr>
            <p:cNvPr id="44" name="Heart 43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7013266" y="3483101"/>
            <a:ext cx="477071" cy="369332"/>
            <a:chOff x="1859758" y="1831907"/>
            <a:chExt cx="477071" cy="369332"/>
          </a:xfrm>
        </p:grpSpPr>
        <p:sp>
          <p:nvSpPr>
            <p:cNvPr id="47" name="Pentagon 46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7024850" y="5695005"/>
            <a:ext cx="428957" cy="420226"/>
            <a:chOff x="1896145" y="1828052"/>
            <a:chExt cx="428957" cy="420226"/>
          </a:xfrm>
        </p:grpSpPr>
        <p:sp>
          <p:nvSpPr>
            <p:cNvPr id="50" name="Heart 49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6987498" y="5157224"/>
            <a:ext cx="477071" cy="369332"/>
            <a:chOff x="1859758" y="1831907"/>
            <a:chExt cx="477071" cy="369332"/>
          </a:xfrm>
        </p:grpSpPr>
        <p:sp>
          <p:nvSpPr>
            <p:cNvPr id="53" name="Pentagon 52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8704281" y="2304109"/>
            <a:ext cx="428957" cy="420226"/>
            <a:chOff x="1896145" y="1828052"/>
            <a:chExt cx="428957" cy="420226"/>
          </a:xfrm>
        </p:grpSpPr>
        <p:sp>
          <p:nvSpPr>
            <p:cNvPr id="56" name="Heart 5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55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666929" y="1766328"/>
            <a:ext cx="477071" cy="369332"/>
            <a:chOff x="1859758" y="1831907"/>
            <a:chExt cx="477071" cy="369332"/>
          </a:xfrm>
        </p:grpSpPr>
        <p:sp>
          <p:nvSpPr>
            <p:cNvPr id="59" name="Pentagon 5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35</a:t>
              </a:r>
            </a:p>
          </p:txBody>
        </p:sp>
      </p:grpSp>
      <p:pic>
        <p:nvPicPr>
          <p:cNvPr id="2" name="Picture 1" descr="oQQDkAf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56104" y="3819094"/>
            <a:ext cx="2191999" cy="1093076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19141" y="116084"/>
            <a:ext cx="824176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Why include </a:t>
            </a:r>
            <a:r>
              <a:rPr lang="en-US" sz="8000" dirty="0" err="1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Balto</a:t>
            </a:r>
            <a:r>
              <a:rPr lang="en-US" sz="8000" dirty="0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10695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248" y="-75197"/>
            <a:ext cx="9360497" cy="69331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09955" y="46989"/>
            <a:ext cx="4399103" cy="25570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5123" tIns="57561" rIns="115123" bIns="57561" rtlCol="0" anchor="ctr"/>
          <a:lstStyle/>
          <a:p>
            <a:pPr algn="ctr"/>
            <a:endParaRPr lang="en-US"/>
          </a:p>
        </p:txBody>
      </p:sp>
      <p:pic>
        <p:nvPicPr>
          <p:cNvPr id="3" name="Picture 2" descr="Mob Programming 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811" y="1821905"/>
            <a:ext cx="6164841" cy="487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001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248" y="-75197"/>
            <a:ext cx="9360497" cy="69331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09955" y="46989"/>
            <a:ext cx="4399103" cy="25570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5123" tIns="57561" rIns="115123" bIns="57561" rtlCol="0" anchor="ctr"/>
          <a:lstStyle/>
          <a:p>
            <a:pPr algn="ctr"/>
            <a:endParaRPr lang="en-US"/>
          </a:p>
        </p:txBody>
      </p:sp>
      <p:sp>
        <p:nvSpPr>
          <p:cNvPr id="6" name="Cloud Callout 5"/>
          <p:cNvSpPr/>
          <p:nvPr/>
        </p:nvSpPr>
        <p:spPr>
          <a:xfrm flipH="1">
            <a:off x="-4" y="234251"/>
            <a:ext cx="4118117" cy="2798680"/>
          </a:xfrm>
          <a:prstGeom prst="cloudCallout">
            <a:avLst>
              <a:gd name="adj1" fmla="val 724"/>
              <a:gd name="adj2" fmla="val 63822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Mob Programming 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811" y="1821905"/>
            <a:ext cx="6164841" cy="4872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7318" y="1010977"/>
            <a:ext cx="2663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sz="2800" dirty="0"/>
              <a:t>Oh, I know this</a:t>
            </a:r>
            <a:r>
              <a:rPr lang="mr-IN" sz="2800" dirty="0"/>
              <a:t>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99245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248" y="-75197"/>
            <a:ext cx="9360497" cy="69331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09955" y="46989"/>
            <a:ext cx="4399103" cy="25570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5123" tIns="57561" rIns="115123" bIns="57561" rtlCol="0" anchor="ctr"/>
          <a:lstStyle/>
          <a:p>
            <a:pPr algn="ctr"/>
            <a:endParaRPr lang="en-US"/>
          </a:p>
        </p:txBody>
      </p:sp>
      <p:pic>
        <p:nvPicPr>
          <p:cNvPr id="3" name="Picture 2" descr="Mob Programming 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811" y="1821905"/>
            <a:ext cx="6164841" cy="48727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5190796" y="1109609"/>
            <a:ext cx="2182354" cy="949332"/>
          </a:xfrm>
          <a:prstGeom prst="wedgeRoundRectCallout">
            <a:avLst>
              <a:gd name="adj1" fmla="val 40749"/>
              <a:gd name="adj2" fmla="val 94968"/>
              <a:gd name="adj3" fmla="val 1666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58151" y="1344851"/>
            <a:ext cx="1293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800" dirty="0"/>
              <a:t>…u</a:t>
            </a:r>
            <a:r>
              <a:rPr lang="x-none" sz="2800" dirty="0"/>
              <a:t>m</a:t>
            </a:r>
            <a:r>
              <a:rPr lang="mr-IN" sz="2800" dirty="0"/>
              <a:t>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14592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6" name="Picture 5" descr="rpg_lion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043" b="96809" l="4237" r="9745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710" y="1992808"/>
            <a:ext cx="1624771" cy="1294308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2" name="Picture 11" descr="rpg_spid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854" y="2135660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3" name="Picture 12" descr="rpg_spid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854" y="3873063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4" name="Picture 13" descr="rpg_spid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952" y="5648658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5" name="Picture 14" descr="rpg_archer_weak.pn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18" y="1856068"/>
            <a:ext cx="784372" cy="131320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6" name="Picture 15" descr="Rpg_archer_strong.png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15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43" y="3511288"/>
            <a:ext cx="804601" cy="141362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7" name="Picture 16" descr="rgp_ax_strong.png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820" y="3483282"/>
            <a:ext cx="791595" cy="150014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8" name="Picture 17" descr="rpg_boss.jpg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92" b="99808" l="10000" r="9586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8896" y="3287116"/>
            <a:ext cx="1675103" cy="1675103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21" name="Group 20"/>
          <p:cNvGrpSpPr/>
          <p:nvPr/>
        </p:nvGrpSpPr>
        <p:grpSpPr>
          <a:xfrm>
            <a:off x="1897110" y="2369688"/>
            <a:ext cx="428957" cy="420226"/>
            <a:chOff x="1896145" y="1828052"/>
            <a:chExt cx="428957" cy="420226"/>
          </a:xfrm>
        </p:grpSpPr>
        <p:sp>
          <p:nvSpPr>
            <p:cNvPr id="19" name="Heart 1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859758" y="1831907"/>
            <a:ext cx="477071" cy="369332"/>
            <a:chOff x="1859758" y="1831907"/>
            <a:chExt cx="477071" cy="369332"/>
          </a:xfrm>
        </p:grpSpPr>
        <p:sp>
          <p:nvSpPr>
            <p:cNvPr id="22" name="Pentagon 2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8075" y="3969564"/>
            <a:ext cx="428957" cy="420226"/>
            <a:chOff x="1896145" y="1828052"/>
            <a:chExt cx="428957" cy="420226"/>
          </a:xfrm>
        </p:grpSpPr>
        <p:sp>
          <p:nvSpPr>
            <p:cNvPr id="26" name="Heart 2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60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860723" y="3431783"/>
            <a:ext cx="477071" cy="369332"/>
            <a:chOff x="1859758" y="1831907"/>
            <a:chExt cx="477071" cy="369332"/>
          </a:xfrm>
        </p:grpSpPr>
        <p:sp>
          <p:nvSpPr>
            <p:cNvPr id="29" name="Pentagon 2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30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04373" y="3965029"/>
            <a:ext cx="535648" cy="420226"/>
            <a:chOff x="1858793" y="1828052"/>
            <a:chExt cx="535648" cy="420226"/>
          </a:xfrm>
        </p:grpSpPr>
        <p:sp>
          <p:nvSpPr>
            <p:cNvPr id="32" name="Heart 31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58793" y="1828052"/>
              <a:ext cx="535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120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560895" y="3427248"/>
            <a:ext cx="535648" cy="369332"/>
            <a:chOff x="1816280" y="1831907"/>
            <a:chExt cx="535648" cy="369332"/>
          </a:xfrm>
        </p:grpSpPr>
        <p:sp>
          <p:nvSpPr>
            <p:cNvPr id="35" name="Pentagon 34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16280" y="1831907"/>
              <a:ext cx="535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100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7058991" y="2283450"/>
            <a:ext cx="428957" cy="420226"/>
            <a:chOff x="1896145" y="1828052"/>
            <a:chExt cx="428957" cy="420226"/>
          </a:xfrm>
        </p:grpSpPr>
        <p:sp>
          <p:nvSpPr>
            <p:cNvPr id="38" name="Heart 37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7021639" y="1745669"/>
            <a:ext cx="477071" cy="369332"/>
            <a:chOff x="1859758" y="1831907"/>
            <a:chExt cx="477071" cy="369332"/>
          </a:xfrm>
        </p:grpSpPr>
        <p:sp>
          <p:nvSpPr>
            <p:cNvPr id="41" name="Pentagon 40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050618" y="4020882"/>
            <a:ext cx="428957" cy="420226"/>
            <a:chOff x="1896145" y="1828052"/>
            <a:chExt cx="428957" cy="420226"/>
          </a:xfrm>
        </p:grpSpPr>
        <p:sp>
          <p:nvSpPr>
            <p:cNvPr id="44" name="Heart 43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7013266" y="3483101"/>
            <a:ext cx="477071" cy="369332"/>
            <a:chOff x="1859758" y="1831907"/>
            <a:chExt cx="477071" cy="369332"/>
          </a:xfrm>
        </p:grpSpPr>
        <p:sp>
          <p:nvSpPr>
            <p:cNvPr id="47" name="Pentagon 46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7024850" y="5695005"/>
            <a:ext cx="428957" cy="420226"/>
            <a:chOff x="1896145" y="1828052"/>
            <a:chExt cx="428957" cy="420226"/>
          </a:xfrm>
        </p:grpSpPr>
        <p:sp>
          <p:nvSpPr>
            <p:cNvPr id="50" name="Heart 49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6987498" y="5157224"/>
            <a:ext cx="477071" cy="369332"/>
            <a:chOff x="1859758" y="1831907"/>
            <a:chExt cx="477071" cy="369332"/>
          </a:xfrm>
        </p:grpSpPr>
        <p:sp>
          <p:nvSpPr>
            <p:cNvPr id="53" name="Pentagon 52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8704281" y="2304109"/>
            <a:ext cx="428957" cy="420226"/>
            <a:chOff x="1896145" y="1828052"/>
            <a:chExt cx="428957" cy="420226"/>
          </a:xfrm>
        </p:grpSpPr>
        <p:sp>
          <p:nvSpPr>
            <p:cNvPr id="56" name="Heart 5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55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666929" y="1766328"/>
            <a:ext cx="477071" cy="369332"/>
            <a:chOff x="1859758" y="1831907"/>
            <a:chExt cx="477071" cy="369332"/>
          </a:xfrm>
        </p:grpSpPr>
        <p:sp>
          <p:nvSpPr>
            <p:cNvPr id="59" name="Pentagon 5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35</a:t>
              </a: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8631311" y="3969564"/>
            <a:ext cx="535648" cy="420226"/>
            <a:chOff x="1858793" y="1828052"/>
            <a:chExt cx="535648" cy="420226"/>
          </a:xfrm>
        </p:grpSpPr>
        <p:sp>
          <p:nvSpPr>
            <p:cNvPr id="68" name="Heart 67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858793" y="1828052"/>
              <a:ext cx="535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800</a:t>
              </a: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8587833" y="3431783"/>
            <a:ext cx="535648" cy="369332"/>
            <a:chOff x="1816280" y="1831907"/>
            <a:chExt cx="535648" cy="369332"/>
          </a:xfrm>
        </p:grpSpPr>
        <p:sp>
          <p:nvSpPr>
            <p:cNvPr id="71" name="Pentagon 70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1816280" y="1831907"/>
              <a:ext cx="535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450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7686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248" y="-75197"/>
            <a:ext cx="9360497" cy="69331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09955" y="46989"/>
            <a:ext cx="4399103" cy="25570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5123" tIns="57561" rIns="115123" bIns="57561" rtlCol="0" anchor="ctr"/>
          <a:lstStyle/>
          <a:p>
            <a:pPr algn="ctr"/>
            <a:endParaRPr lang="en-US"/>
          </a:p>
        </p:txBody>
      </p:sp>
      <p:sp>
        <p:nvSpPr>
          <p:cNvPr id="6" name="Cloud Callout 5"/>
          <p:cNvSpPr/>
          <p:nvPr/>
        </p:nvSpPr>
        <p:spPr>
          <a:xfrm flipH="1">
            <a:off x="-4" y="234251"/>
            <a:ext cx="4118117" cy="2798680"/>
          </a:xfrm>
          <a:prstGeom prst="cloudCallout">
            <a:avLst>
              <a:gd name="adj1" fmla="val 724"/>
              <a:gd name="adj2" fmla="val 63822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Mob Programming 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811" y="1821905"/>
            <a:ext cx="6164841" cy="4872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7318" y="1010977"/>
            <a:ext cx="33018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Hold on, I think</a:t>
            </a:r>
          </a:p>
          <a:p>
            <a:r>
              <a:rPr lang="en-US" sz="2800" dirty="0"/>
              <a:t>       he can get this</a:t>
            </a:r>
            <a:r>
              <a:rPr lang="mr-IN" sz="2800" dirty="0"/>
              <a:t>….</a:t>
            </a:r>
            <a:endParaRPr lang="en-US" sz="2800" dirty="0"/>
          </a:p>
        </p:txBody>
      </p:sp>
      <p:sp>
        <p:nvSpPr>
          <p:cNvPr id="8" name="Rounded Rectangular Callout 7"/>
          <p:cNvSpPr/>
          <p:nvPr/>
        </p:nvSpPr>
        <p:spPr>
          <a:xfrm>
            <a:off x="5190796" y="1109609"/>
            <a:ext cx="2182354" cy="949332"/>
          </a:xfrm>
          <a:prstGeom prst="wedgeRoundRectCallout">
            <a:avLst>
              <a:gd name="adj1" fmla="val 40749"/>
              <a:gd name="adj2" fmla="val 94968"/>
              <a:gd name="adj3" fmla="val 1666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58151" y="1344851"/>
            <a:ext cx="1293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800" dirty="0"/>
              <a:t>…u</a:t>
            </a:r>
            <a:r>
              <a:rPr lang="x-none" sz="2800" dirty="0"/>
              <a:t>m</a:t>
            </a:r>
            <a:r>
              <a:rPr lang="mr-IN" sz="2800" dirty="0"/>
              <a:t>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68037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248" y="-75197"/>
            <a:ext cx="9360497" cy="69331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09955" y="46989"/>
            <a:ext cx="4399103" cy="25570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5123" tIns="57561" rIns="115123" bIns="57561" rtlCol="0" anchor="ctr"/>
          <a:lstStyle/>
          <a:p>
            <a:pPr algn="ctr"/>
            <a:endParaRPr lang="en-US"/>
          </a:p>
        </p:txBody>
      </p:sp>
      <p:pic>
        <p:nvPicPr>
          <p:cNvPr id="3" name="Picture 2" descr="Mob Programming 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811" y="1821905"/>
            <a:ext cx="6164841" cy="48727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5190796" y="1109609"/>
            <a:ext cx="2182354" cy="949332"/>
          </a:xfrm>
          <a:prstGeom prst="wedgeRoundRectCallout">
            <a:avLst>
              <a:gd name="adj1" fmla="val 40749"/>
              <a:gd name="adj2" fmla="val 94968"/>
              <a:gd name="adj3" fmla="val 1666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58151" y="1344851"/>
            <a:ext cx="1953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000" dirty="0"/>
              <a:t>Let’s start by…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64844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248" y="-75197"/>
            <a:ext cx="9360497" cy="69331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09955" y="46989"/>
            <a:ext cx="4399103" cy="25570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5123" tIns="57561" rIns="115123" bIns="57561" rtlCol="0" anchor="ctr"/>
          <a:lstStyle/>
          <a:p>
            <a:pPr algn="ctr"/>
            <a:endParaRPr lang="en-US"/>
          </a:p>
        </p:txBody>
      </p:sp>
      <p:sp>
        <p:nvSpPr>
          <p:cNvPr id="6" name="Cloud Callout 5"/>
          <p:cNvSpPr/>
          <p:nvPr/>
        </p:nvSpPr>
        <p:spPr>
          <a:xfrm flipH="1">
            <a:off x="-4" y="234251"/>
            <a:ext cx="4118117" cy="2798680"/>
          </a:xfrm>
          <a:prstGeom prst="cloudCallout">
            <a:avLst>
              <a:gd name="adj1" fmla="val 724"/>
              <a:gd name="adj2" fmla="val 63822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Mob Programming 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811" y="1821905"/>
            <a:ext cx="6164841" cy="4872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6351" y="726327"/>
            <a:ext cx="349258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sz="2800" dirty="0"/>
              <a:t>That’s not right, but </a:t>
            </a:r>
          </a:p>
          <a:p>
            <a:r>
              <a:rPr lang="en-US" sz="2800" b="1" dirty="0"/>
              <a:t>b</a:t>
            </a:r>
            <a:r>
              <a:rPr lang="x-none" sz="2800" b="1" dirty="0"/>
              <a:t>e patient </a:t>
            </a:r>
            <a:r>
              <a:rPr lang="x-none" sz="2800" dirty="0"/>
              <a:t>maybe he’ll </a:t>
            </a:r>
          </a:p>
          <a:p>
            <a:r>
              <a:rPr lang="x-none" sz="2800" dirty="0"/>
              <a:t>  get there in the end</a:t>
            </a:r>
            <a:endParaRPr lang="en-US" sz="2800" dirty="0"/>
          </a:p>
        </p:txBody>
      </p:sp>
      <p:sp>
        <p:nvSpPr>
          <p:cNvPr id="8" name="Rounded Rectangular Callout 7"/>
          <p:cNvSpPr/>
          <p:nvPr/>
        </p:nvSpPr>
        <p:spPr>
          <a:xfrm>
            <a:off x="5190796" y="1109609"/>
            <a:ext cx="2182354" cy="949332"/>
          </a:xfrm>
          <a:prstGeom prst="wedgeRoundRectCallout">
            <a:avLst>
              <a:gd name="adj1" fmla="val 40749"/>
              <a:gd name="adj2" fmla="val 94968"/>
              <a:gd name="adj3" fmla="val 1666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58151" y="1344851"/>
            <a:ext cx="17947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800" dirty="0"/>
              <a:t>…........…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034668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248" y="-75197"/>
            <a:ext cx="9360497" cy="69331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09955" y="46989"/>
            <a:ext cx="4399103" cy="25570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5123" tIns="57561" rIns="115123" bIns="57561" rtlCol="0" anchor="ctr"/>
          <a:lstStyle/>
          <a:p>
            <a:pPr algn="ctr"/>
            <a:endParaRPr lang="en-US"/>
          </a:p>
        </p:txBody>
      </p:sp>
      <p:pic>
        <p:nvPicPr>
          <p:cNvPr id="3" name="Picture 2" descr="Mob Programming 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811" y="1821905"/>
            <a:ext cx="6164841" cy="48727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5190796" y="1109609"/>
            <a:ext cx="2182354" cy="949332"/>
          </a:xfrm>
          <a:prstGeom prst="wedgeRoundRectCallout">
            <a:avLst>
              <a:gd name="adj1" fmla="val 40749"/>
              <a:gd name="adj2" fmla="val 94968"/>
              <a:gd name="adj3" fmla="val 1666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58151" y="1344851"/>
            <a:ext cx="1143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</a:t>
            </a:r>
            <a:r>
              <a:rPr lang="mr-IN" sz="2800" dirty="0"/>
              <a:t>one.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817160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6248" y="-75197"/>
            <a:ext cx="9360497" cy="693319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09955" y="46989"/>
            <a:ext cx="4399103" cy="255707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5123" tIns="57561" rIns="115123" bIns="57561" rtlCol="0" anchor="ctr"/>
          <a:lstStyle/>
          <a:p>
            <a:pPr algn="ctr"/>
            <a:endParaRPr lang="en-US"/>
          </a:p>
        </p:txBody>
      </p:sp>
      <p:sp>
        <p:nvSpPr>
          <p:cNvPr id="6" name="Cloud Callout 5"/>
          <p:cNvSpPr/>
          <p:nvPr/>
        </p:nvSpPr>
        <p:spPr>
          <a:xfrm flipH="1">
            <a:off x="-4" y="234251"/>
            <a:ext cx="4118117" cy="2798680"/>
          </a:xfrm>
          <a:prstGeom prst="cloudCallout">
            <a:avLst>
              <a:gd name="adj1" fmla="val 724"/>
              <a:gd name="adj2" fmla="val 63822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Mob Programming 0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811" y="1821905"/>
            <a:ext cx="6164841" cy="4872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7031" y="726327"/>
            <a:ext cx="417251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sz="2800" dirty="0"/>
              <a:t>Oh, I don’t think he’s</a:t>
            </a:r>
          </a:p>
          <a:p>
            <a:r>
              <a:rPr lang="x-none" sz="2800" dirty="0"/>
              <a:t>seen </a:t>
            </a:r>
            <a:r>
              <a:rPr lang="en-US" sz="2800" dirty="0"/>
              <a:t>t</a:t>
            </a:r>
            <a:r>
              <a:rPr lang="x-none" sz="2800" dirty="0"/>
              <a:t>his technique before, </a:t>
            </a:r>
          </a:p>
          <a:p>
            <a:r>
              <a:rPr lang="en-US" sz="2800" dirty="0"/>
              <a:t>      t</a:t>
            </a:r>
            <a:r>
              <a:rPr lang="x-none" sz="2800" dirty="0"/>
              <a:t>ime for me to </a:t>
            </a:r>
          </a:p>
          <a:p>
            <a:r>
              <a:rPr lang="x-none" sz="2800" dirty="0"/>
              <a:t>          introduce it.</a:t>
            </a:r>
            <a:endParaRPr lang="en-US" sz="2800" dirty="0"/>
          </a:p>
        </p:txBody>
      </p:sp>
      <p:sp>
        <p:nvSpPr>
          <p:cNvPr id="8" name="Rounded Rectangular Callout 7"/>
          <p:cNvSpPr/>
          <p:nvPr/>
        </p:nvSpPr>
        <p:spPr>
          <a:xfrm>
            <a:off x="5190796" y="1109609"/>
            <a:ext cx="2182354" cy="949332"/>
          </a:xfrm>
          <a:prstGeom prst="wedgeRoundRectCallout">
            <a:avLst>
              <a:gd name="adj1" fmla="val 40749"/>
              <a:gd name="adj2" fmla="val 94968"/>
              <a:gd name="adj3" fmla="val 16667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58151" y="1344851"/>
            <a:ext cx="1143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</a:t>
            </a:r>
            <a:r>
              <a:rPr lang="mr-IN" sz="2800" dirty="0"/>
              <a:t>one.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0457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15" name="Picture 14" descr="rpg_archer_weak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18" y="1856068"/>
            <a:ext cx="784372" cy="131320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6" name="Picture 15" descr="Rpg_archer_strong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15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43" y="3511288"/>
            <a:ext cx="804601" cy="141362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7" name="Picture 16" descr="rgp_ax_strong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820" y="3483282"/>
            <a:ext cx="791595" cy="150014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21" name="Group 20"/>
          <p:cNvGrpSpPr/>
          <p:nvPr/>
        </p:nvGrpSpPr>
        <p:grpSpPr>
          <a:xfrm>
            <a:off x="1897110" y="2369688"/>
            <a:ext cx="428957" cy="420226"/>
            <a:chOff x="1896145" y="1828052"/>
            <a:chExt cx="428957" cy="420226"/>
          </a:xfrm>
        </p:grpSpPr>
        <p:sp>
          <p:nvSpPr>
            <p:cNvPr id="19" name="Heart 1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859758" y="1831907"/>
            <a:ext cx="477071" cy="369332"/>
            <a:chOff x="1859758" y="1831907"/>
            <a:chExt cx="477071" cy="369332"/>
          </a:xfrm>
        </p:grpSpPr>
        <p:sp>
          <p:nvSpPr>
            <p:cNvPr id="22" name="Pentagon 2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8075" y="3969564"/>
            <a:ext cx="428957" cy="420226"/>
            <a:chOff x="1896145" y="1828052"/>
            <a:chExt cx="428957" cy="420226"/>
          </a:xfrm>
        </p:grpSpPr>
        <p:sp>
          <p:nvSpPr>
            <p:cNvPr id="26" name="Heart 2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60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860723" y="3431783"/>
            <a:ext cx="477071" cy="369332"/>
            <a:chOff x="1859758" y="1831907"/>
            <a:chExt cx="477071" cy="369332"/>
          </a:xfrm>
        </p:grpSpPr>
        <p:sp>
          <p:nvSpPr>
            <p:cNvPr id="29" name="Pentagon 2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30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04373" y="3965029"/>
            <a:ext cx="535648" cy="420226"/>
            <a:chOff x="1858793" y="1828052"/>
            <a:chExt cx="535648" cy="420226"/>
          </a:xfrm>
        </p:grpSpPr>
        <p:sp>
          <p:nvSpPr>
            <p:cNvPr id="32" name="Heart 31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58793" y="1828052"/>
              <a:ext cx="535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120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560895" y="3427248"/>
            <a:ext cx="535648" cy="369332"/>
            <a:chOff x="1816280" y="1831907"/>
            <a:chExt cx="535648" cy="369332"/>
          </a:xfrm>
        </p:grpSpPr>
        <p:sp>
          <p:nvSpPr>
            <p:cNvPr id="35" name="Pentagon 34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16280" y="1831907"/>
              <a:ext cx="535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0951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17" name="Picture 16" descr="rgp_ax_strong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9763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820" y="3483282"/>
            <a:ext cx="791595" cy="150014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21" name="Group 20"/>
          <p:cNvGrpSpPr/>
          <p:nvPr/>
        </p:nvGrpSpPr>
        <p:grpSpPr>
          <a:xfrm>
            <a:off x="1897110" y="2369688"/>
            <a:ext cx="428957" cy="420226"/>
            <a:chOff x="1896145" y="1828052"/>
            <a:chExt cx="428957" cy="420226"/>
          </a:xfrm>
        </p:grpSpPr>
        <p:sp>
          <p:nvSpPr>
            <p:cNvPr id="19" name="Heart 1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859758" y="1831907"/>
            <a:ext cx="477071" cy="369332"/>
            <a:chOff x="1859758" y="1831907"/>
            <a:chExt cx="477071" cy="369332"/>
          </a:xfrm>
        </p:grpSpPr>
        <p:sp>
          <p:nvSpPr>
            <p:cNvPr id="22" name="Pentagon 2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8075" y="3969564"/>
            <a:ext cx="428957" cy="420226"/>
            <a:chOff x="1896145" y="1828052"/>
            <a:chExt cx="428957" cy="420226"/>
          </a:xfrm>
        </p:grpSpPr>
        <p:sp>
          <p:nvSpPr>
            <p:cNvPr id="26" name="Heart 2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60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860723" y="3431783"/>
            <a:ext cx="477071" cy="369332"/>
            <a:chOff x="1859758" y="1831907"/>
            <a:chExt cx="477071" cy="369332"/>
          </a:xfrm>
        </p:grpSpPr>
        <p:sp>
          <p:nvSpPr>
            <p:cNvPr id="29" name="Pentagon 2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30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04373" y="3965029"/>
            <a:ext cx="535648" cy="420226"/>
            <a:chOff x="1858793" y="1828052"/>
            <a:chExt cx="535648" cy="420226"/>
          </a:xfrm>
        </p:grpSpPr>
        <p:sp>
          <p:nvSpPr>
            <p:cNvPr id="32" name="Heart 31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58793" y="1828052"/>
              <a:ext cx="535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120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560895" y="3427248"/>
            <a:ext cx="535648" cy="369332"/>
            <a:chOff x="1816280" y="1831907"/>
            <a:chExt cx="535648" cy="369332"/>
          </a:xfrm>
        </p:grpSpPr>
        <p:sp>
          <p:nvSpPr>
            <p:cNvPr id="35" name="Pentagon 34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16280" y="1831907"/>
              <a:ext cx="535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100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434413" y="646536"/>
            <a:ext cx="4378512" cy="5674949"/>
            <a:chOff x="4565146" y="4786104"/>
            <a:chExt cx="1184624" cy="1535380"/>
          </a:xfrm>
        </p:grpSpPr>
        <p:pic>
          <p:nvPicPr>
            <p:cNvPr id="37" name="Picture 36" descr="rgp_ax_strong.png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9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5146" y="4821337"/>
              <a:ext cx="791595" cy="1500147"/>
            </a:xfrm>
            <a:prstGeom prst="rect">
              <a:avLst/>
            </a:prstGeom>
            <a:effectLst>
              <a:glow rad="38100">
                <a:schemeClr val="bg1">
                  <a:alpha val="49000"/>
                </a:schemeClr>
              </a:glow>
            </a:effectLst>
          </p:spPr>
        </p:pic>
        <p:grpSp>
          <p:nvGrpSpPr>
            <p:cNvPr id="38" name="Group 37"/>
            <p:cNvGrpSpPr/>
            <p:nvPr/>
          </p:nvGrpSpPr>
          <p:grpSpPr>
            <a:xfrm>
              <a:off x="5310051" y="5330347"/>
              <a:ext cx="428957" cy="392963"/>
              <a:chOff x="1896145" y="1855315"/>
              <a:chExt cx="428957" cy="392963"/>
            </a:xfrm>
          </p:grpSpPr>
          <p:sp>
            <p:nvSpPr>
              <p:cNvPr id="39" name="Heart 38"/>
              <p:cNvSpPr/>
              <p:nvPr/>
            </p:nvSpPr>
            <p:spPr>
              <a:xfrm>
                <a:off x="1896145" y="1855315"/>
                <a:ext cx="428957" cy="392963"/>
              </a:xfrm>
              <a:prstGeom prst="heart">
                <a:avLst/>
              </a:prstGeom>
              <a:solidFill>
                <a:srgbClr val="FF0000"/>
              </a:solidFill>
              <a:ln>
                <a:solidFill>
                  <a:srgbClr val="8000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1945361" y="1890589"/>
                <a:ext cx="334841" cy="2498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5400" dirty="0">
                    <a:solidFill>
                      <a:schemeClr val="bg1"/>
                    </a:solidFill>
                  </a:rPr>
                  <a:t>120</a:t>
                </a:r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5284895" y="4786104"/>
              <a:ext cx="464875" cy="322475"/>
              <a:chOff x="1871954" y="1852708"/>
              <a:chExt cx="464875" cy="322475"/>
            </a:xfrm>
          </p:grpSpPr>
          <p:sp>
            <p:nvSpPr>
              <p:cNvPr id="42" name="Pentagon 41"/>
              <p:cNvSpPr/>
              <p:nvPr/>
            </p:nvSpPr>
            <p:spPr>
              <a:xfrm rot="18928227">
                <a:off x="1871954" y="1852708"/>
                <a:ext cx="464875" cy="322475"/>
              </a:xfrm>
              <a:prstGeom prst="homePlate">
                <a:avLst>
                  <a:gd name="adj" fmla="val 54195"/>
                </a:avLst>
              </a:prstGeom>
              <a:solidFill>
                <a:srgbClr val="FFFF0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1897110" y="1883337"/>
                <a:ext cx="334841" cy="2498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5400" dirty="0"/>
                  <a:t>100</a:t>
                </a:r>
              </a:p>
            </p:txBody>
          </p:sp>
        </p:grpSp>
      </p:grpSp>
      <p:pic>
        <p:nvPicPr>
          <p:cNvPr id="44" name="Picture 43" descr="rpg_archer_weak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18" y="1856068"/>
            <a:ext cx="784372" cy="131320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45" name="Picture 44" descr="Rpg_archer_strong.png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15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43" y="3511288"/>
            <a:ext cx="804601" cy="141362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sp>
        <p:nvSpPr>
          <p:cNvPr id="3" name="TextBox 2"/>
          <p:cNvSpPr txBox="1"/>
          <p:nvPr/>
        </p:nvSpPr>
        <p:spPr>
          <a:xfrm>
            <a:off x="5162752" y="5533951"/>
            <a:ext cx="23542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err="1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Balto</a:t>
            </a:r>
            <a:endParaRPr lang="en-US" sz="8000" dirty="0">
              <a:solidFill>
                <a:schemeClr val="bg1"/>
              </a:solidFill>
              <a:effectLst>
                <a:glow rad="114300">
                  <a:schemeClr val="accent1">
                    <a:alpha val="76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98303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17" name="Picture 16" descr="rgp_ax_strong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9763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820" y="3483282"/>
            <a:ext cx="791595" cy="150014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21" name="Group 20"/>
          <p:cNvGrpSpPr/>
          <p:nvPr/>
        </p:nvGrpSpPr>
        <p:grpSpPr>
          <a:xfrm>
            <a:off x="1897110" y="2369688"/>
            <a:ext cx="428957" cy="420226"/>
            <a:chOff x="1896145" y="1828052"/>
            <a:chExt cx="428957" cy="420226"/>
          </a:xfrm>
        </p:grpSpPr>
        <p:sp>
          <p:nvSpPr>
            <p:cNvPr id="19" name="Heart 1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859758" y="1831907"/>
            <a:ext cx="477071" cy="369332"/>
            <a:chOff x="1859758" y="1831907"/>
            <a:chExt cx="477071" cy="369332"/>
          </a:xfrm>
        </p:grpSpPr>
        <p:sp>
          <p:nvSpPr>
            <p:cNvPr id="22" name="Pentagon 2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8075" y="3969564"/>
            <a:ext cx="428957" cy="420226"/>
            <a:chOff x="1896145" y="1828052"/>
            <a:chExt cx="428957" cy="420226"/>
          </a:xfrm>
        </p:grpSpPr>
        <p:sp>
          <p:nvSpPr>
            <p:cNvPr id="26" name="Heart 2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60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860723" y="3431783"/>
            <a:ext cx="477071" cy="369332"/>
            <a:chOff x="1859758" y="1831907"/>
            <a:chExt cx="477071" cy="369332"/>
          </a:xfrm>
        </p:grpSpPr>
        <p:sp>
          <p:nvSpPr>
            <p:cNvPr id="29" name="Pentagon 2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30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04373" y="3965029"/>
            <a:ext cx="535648" cy="420226"/>
            <a:chOff x="1858793" y="1828052"/>
            <a:chExt cx="535648" cy="420226"/>
          </a:xfrm>
        </p:grpSpPr>
        <p:sp>
          <p:nvSpPr>
            <p:cNvPr id="32" name="Heart 31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58793" y="1828052"/>
              <a:ext cx="535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120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560895" y="3427248"/>
            <a:ext cx="535648" cy="369332"/>
            <a:chOff x="1816280" y="1831907"/>
            <a:chExt cx="535648" cy="369332"/>
          </a:xfrm>
        </p:grpSpPr>
        <p:sp>
          <p:nvSpPr>
            <p:cNvPr id="35" name="Pentagon 34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16280" y="1831907"/>
              <a:ext cx="535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100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415774" y="2548105"/>
            <a:ext cx="1585476" cy="1452438"/>
            <a:chOff x="1896145" y="1855315"/>
            <a:chExt cx="428957" cy="392963"/>
          </a:xfrm>
        </p:grpSpPr>
        <p:sp>
          <p:nvSpPr>
            <p:cNvPr id="39" name="Heart 3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992840" y="1890589"/>
              <a:ext cx="239882" cy="2498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60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7322794" y="536517"/>
            <a:ext cx="1718234" cy="1191906"/>
            <a:chOff x="1871954" y="1852708"/>
            <a:chExt cx="464875" cy="322475"/>
          </a:xfrm>
        </p:grpSpPr>
        <p:sp>
          <p:nvSpPr>
            <p:cNvPr id="42" name="Pentagon 4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934256" y="1904792"/>
              <a:ext cx="239882" cy="2498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5400" dirty="0"/>
                <a:t>30</a:t>
              </a:r>
            </a:p>
          </p:txBody>
        </p:sp>
      </p:grpSp>
      <p:pic>
        <p:nvPicPr>
          <p:cNvPr id="44" name="Picture 43" descr="rpg_archer_weak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18" y="1856068"/>
            <a:ext cx="784372" cy="131320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45" name="Picture 44" descr="Rpg_archer_strong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5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43" y="3511288"/>
            <a:ext cx="804601" cy="141362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sp>
        <p:nvSpPr>
          <p:cNvPr id="3" name="TextBox 2"/>
          <p:cNvSpPr txBox="1"/>
          <p:nvPr/>
        </p:nvSpPr>
        <p:spPr>
          <a:xfrm>
            <a:off x="5162752" y="5533951"/>
            <a:ext cx="293431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Naomi</a:t>
            </a:r>
          </a:p>
        </p:txBody>
      </p:sp>
      <p:pic>
        <p:nvPicPr>
          <p:cNvPr id="46" name="Picture 45" descr="Rpg_archer_strong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15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313" y="776761"/>
            <a:ext cx="3155929" cy="5544724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040123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17" name="Picture 16" descr="rgp_ax_strong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9763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820" y="3483282"/>
            <a:ext cx="791595" cy="150014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21" name="Group 20"/>
          <p:cNvGrpSpPr/>
          <p:nvPr/>
        </p:nvGrpSpPr>
        <p:grpSpPr>
          <a:xfrm>
            <a:off x="1897110" y="2369688"/>
            <a:ext cx="428957" cy="420226"/>
            <a:chOff x="1896145" y="1828052"/>
            <a:chExt cx="428957" cy="420226"/>
          </a:xfrm>
        </p:grpSpPr>
        <p:sp>
          <p:nvSpPr>
            <p:cNvPr id="19" name="Heart 1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859758" y="1831907"/>
            <a:ext cx="477071" cy="369332"/>
            <a:chOff x="1859758" y="1831907"/>
            <a:chExt cx="477071" cy="369332"/>
          </a:xfrm>
        </p:grpSpPr>
        <p:sp>
          <p:nvSpPr>
            <p:cNvPr id="22" name="Pentagon 2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8075" y="3969564"/>
            <a:ext cx="428957" cy="420226"/>
            <a:chOff x="1896145" y="1828052"/>
            <a:chExt cx="428957" cy="420226"/>
          </a:xfrm>
        </p:grpSpPr>
        <p:sp>
          <p:nvSpPr>
            <p:cNvPr id="26" name="Heart 2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60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860723" y="3431783"/>
            <a:ext cx="477071" cy="369332"/>
            <a:chOff x="1859758" y="1831907"/>
            <a:chExt cx="477071" cy="369332"/>
          </a:xfrm>
        </p:grpSpPr>
        <p:sp>
          <p:nvSpPr>
            <p:cNvPr id="29" name="Pentagon 2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30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04373" y="3965029"/>
            <a:ext cx="535648" cy="420226"/>
            <a:chOff x="1858793" y="1828052"/>
            <a:chExt cx="535648" cy="420226"/>
          </a:xfrm>
        </p:grpSpPr>
        <p:sp>
          <p:nvSpPr>
            <p:cNvPr id="32" name="Heart 31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58793" y="1828052"/>
              <a:ext cx="535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120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560895" y="3427248"/>
            <a:ext cx="535648" cy="369332"/>
            <a:chOff x="1816280" y="1831907"/>
            <a:chExt cx="535648" cy="369332"/>
          </a:xfrm>
        </p:grpSpPr>
        <p:sp>
          <p:nvSpPr>
            <p:cNvPr id="35" name="Pentagon 34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16280" y="1831907"/>
              <a:ext cx="535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100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415774" y="2548105"/>
            <a:ext cx="1585476" cy="1452438"/>
            <a:chOff x="1896145" y="1855315"/>
            <a:chExt cx="428957" cy="392963"/>
          </a:xfrm>
        </p:grpSpPr>
        <p:sp>
          <p:nvSpPr>
            <p:cNvPr id="39" name="Heart 3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992840" y="1890589"/>
              <a:ext cx="239882" cy="2498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7322794" y="536517"/>
            <a:ext cx="1718234" cy="1191906"/>
            <a:chOff x="1871954" y="1852708"/>
            <a:chExt cx="464875" cy="322475"/>
          </a:xfrm>
        </p:grpSpPr>
        <p:sp>
          <p:nvSpPr>
            <p:cNvPr id="42" name="Pentagon 4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934256" y="1904792"/>
              <a:ext cx="239882" cy="2498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5400" dirty="0"/>
                <a:t>10</a:t>
              </a:r>
            </a:p>
          </p:txBody>
        </p:sp>
      </p:grpSp>
      <p:pic>
        <p:nvPicPr>
          <p:cNvPr id="44" name="Picture 43" descr="rpg_archer_weak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18" y="1856068"/>
            <a:ext cx="784372" cy="131320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45" name="Picture 44" descr="Rpg_archer_strong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5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43" y="3511288"/>
            <a:ext cx="804601" cy="141362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sp>
        <p:nvSpPr>
          <p:cNvPr id="3" name="TextBox 2"/>
          <p:cNvSpPr txBox="1"/>
          <p:nvPr/>
        </p:nvSpPr>
        <p:spPr>
          <a:xfrm>
            <a:off x="5162752" y="5533951"/>
            <a:ext cx="212229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Faye</a:t>
            </a:r>
          </a:p>
        </p:txBody>
      </p:sp>
      <p:pic>
        <p:nvPicPr>
          <p:cNvPr id="37" name="Picture 36" descr="rpg_archer_weak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702" y="729026"/>
            <a:ext cx="3233643" cy="5413791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74161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6" name="Picture 5" descr="rpg_lion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043" b="96809" l="4237" r="9745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710" y="1992808"/>
            <a:ext cx="1624771" cy="1294308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2" name="Picture 11" descr="rpg_spid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854" y="2135660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3" name="Picture 12" descr="rpg_spid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854" y="3873063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4" name="Picture 13" descr="rpg_spid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952" y="5648658"/>
            <a:ext cx="1362320" cy="79836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5" name="Picture 14" descr="rpg_archer_weak.pn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18" y="1856068"/>
            <a:ext cx="784372" cy="131320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6" name="Picture 15" descr="Rpg_archer_strong.png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15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543" y="3511288"/>
            <a:ext cx="804601" cy="1413622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pic>
        <p:nvPicPr>
          <p:cNvPr id="17" name="Picture 16" descr="rgp_ax_strong.png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820" y="3483282"/>
            <a:ext cx="791595" cy="1500147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21" name="Group 20"/>
          <p:cNvGrpSpPr/>
          <p:nvPr/>
        </p:nvGrpSpPr>
        <p:grpSpPr>
          <a:xfrm>
            <a:off x="1897110" y="2369688"/>
            <a:ext cx="428957" cy="420226"/>
            <a:chOff x="1896145" y="1828052"/>
            <a:chExt cx="428957" cy="420226"/>
          </a:xfrm>
        </p:grpSpPr>
        <p:sp>
          <p:nvSpPr>
            <p:cNvPr id="19" name="Heart 18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859758" y="1831907"/>
            <a:ext cx="477071" cy="369332"/>
            <a:chOff x="1859758" y="1831907"/>
            <a:chExt cx="477071" cy="369332"/>
          </a:xfrm>
        </p:grpSpPr>
        <p:sp>
          <p:nvSpPr>
            <p:cNvPr id="22" name="Pentagon 21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8075" y="3969564"/>
            <a:ext cx="428957" cy="420226"/>
            <a:chOff x="1896145" y="1828052"/>
            <a:chExt cx="428957" cy="420226"/>
          </a:xfrm>
        </p:grpSpPr>
        <p:sp>
          <p:nvSpPr>
            <p:cNvPr id="26" name="Heart 2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60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860723" y="3431783"/>
            <a:ext cx="477071" cy="369332"/>
            <a:chOff x="1859758" y="1831907"/>
            <a:chExt cx="477071" cy="369332"/>
          </a:xfrm>
        </p:grpSpPr>
        <p:sp>
          <p:nvSpPr>
            <p:cNvPr id="29" name="Pentagon 2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30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04373" y="3965029"/>
            <a:ext cx="535648" cy="420226"/>
            <a:chOff x="1858793" y="1828052"/>
            <a:chExt cx="535648" cy="420226"/>
          </a:xfrm>
        </p:grpSpPr>
        <p:sp>
          <p:nvSpPr>
            <p:cNvPr id="32" name="Heart 31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58793" y="1828052"/>
              <a:ext cx="5356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120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560895" y="3427248"/>
            <a:ext cx="535648" cy="369332"/>
            <a:chOff x="1816280" y="1831907"/>
            <a:chExt cx="535648" cy="369332"/>
          </a:xfrm>
        </p:grpSpPr>
        <p:sp>
          <p:nvSpPr>
            <p:cNvPr id="35" name="Pentagon 34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16280" y="1831907"/>
              <a:ext cx="535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100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7058991" y="2283450"/>
            <a:ext cx="428957" cy="420226"/>
            <a:chOff x="1896145" y="1828052"/>
            <a:chExt cx="428957" cy="420226"/>
          </a:xfrm>
        </p:grpSpPr>
        <p:sp>
          <p:nvSpPr>
            <p:cNvPr id="38" name="Heart 37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7021639" y="1745669"/>
            <a:ext cx="477071" cy="369332"/>
            <a:chOff x="1859758" y="1831907"/>
            <a:chExt cx="477071" cy="369332"/>
          </a:xfrm>
        </p:grpSpPr>
        <p:sp>
          <p:nvSpPr>
            <p:cNvPr id="41" name="Pentagon 40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050618" y="4020882"/>
            <a:ext cx="428957" cy="420226"/>
            <a:chOff x="1896145" y="1828052"/>
            <a:chExt cx="428957" cy="420226"/>
          </a:xfrm>
        </p:grpSpPr>
        <p:sp>
          <p:nvSpPr>
            <p:cNvPr id="44" name="Heart 43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7013266" y="3483101"/>
            <a:ext cx="477071" cy="369332"/>
            <a:chOff x="1859758" y="1831907"/>
            <a:chExt cx="477071" cy="369332"/>
          </a:xfrm>
        </p:grpSpPr>
        <p:sp>
          <p:nvSpPr>
            <p:cNvPr id="47" name="Pentagon 46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7024850" y="5695005"/>
            <a:ext cx="428957" cy="420226"/>
            <a:chOff x="1896145" y="1828052"/>
            <a:chExt cx="428957" cy="420226"/>
          </a:xfrm>
        </p:grpSpPr>
        <p:sp>
          <p:nvSpPr>
            <p:cNvPr id="50" name="Heart 49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6987498" y="5157224"/>
            <a:ext cx="477071" cy="369332"/>
            <a:chOff x="1859758" y="1831907"/>
            <a:chExt cx="477071" cy="369332"/>
          </a:xfrm>
        </p:grpSpPr>
        <p:sp>
          <p:nvSpPr>
            <p:cNvPr id="53" name="Pentagon 52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20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8704281" y="2304109"/>
            <a:ext cx="428957" cy="420226"/>
            <a:chOff x="1896145" y="1828052"/>
            <a:chExt cx="428957" cy="420226"/>
          </a:xfrm>
        </p:grpSpPr>
        <p:sp>
          <p:nvSpPr>
            <p:cNvPr id="56" name="Heart 55"/>
            <p:cNvSpPr/>
            <p:nvPr/>
          </p:nvSpPr>
          <p:spPr>
            <a:xfrm>
              <a:off x="1896145" y="1855315"/>
              <a:ext cx="428957" cy="392963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8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97110" y="1828052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55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666929" y="1766328"/>
            <a:ext cx="477071" cy="369332"/>
            <a:chOff x="1859758" y="1831907"/>
            <a:chExt cx="477071" cy="369332"/>
          </a:xfrm>
        </p:grpSpPr>
        <p:sp>
          <p:nvSpPr>
            <p:cNvPr id="59" name="Pentagon 58"/>
            <p:cNvSpPr/>
            <p:nvPr/>
          </p:nvSpPr>
          <p:spPr>
            <a:xfrm rot="18928227">
              <a:off x="1871954" y="1852708"/>
              <a:ext cx="464875" cy="322475"/>
            </a:xfrm>
            <a:prstGeom prst="homePlate">
              <a:avLst>
                <a:gd name="adj" fmla="val 54195"/>
              </a:avLst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859758" y="1831907"/>
              <a:ext cx="4186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35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1868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14" name="Picture 13" descr="rpg_spi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655" y="3666507"/>
            <a:ext cx="4663158" cy="2732773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61" name="Group 60"/>
          <p:cNvGrpSpPr/>
          <p:nvPr/>
        </p:nvGrpSpPr>
        <p:grpSpPr>
          <a:xfrm>
            <a:off x="428470" y="767572"/>
            <a:ext cx="4378512" cy="5674949"/>
            <a:chOff x="4565146" y="4786104"/>
            <a:chExt cx="1184624" cy="1535380"/>
          </a:xfrm>
        </p:grpSpPr>
        <p:pic>
          <p:nvPicPr>
            <p:cNvPr id="62" name="Picture 61" descr="rgp_ax_strong.pn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9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5146" y="4821337"/>
              <a:ext cx="791595" cy="1500147"/>
            </a:xfrm>
            <a:prstGeom prst="rect">
              <a:avLst/>
            </a:prstGeom>
            <a:effectLst>
              <a:glow rad="38100">
                <a:schemeClr val="bg1">
                  <a:alpha val="49000"/>
                </a:schemeClr>
              </a:glow>
            </a:effectLst>
          </p:spPr>
        </p:pic>
        <p:grpSp>
          <p:nvGrpSpPr>
            <p:cNvPr id="63" name="Group 62"/>
            <p:cNvGrpSpPr/>
            <p:nvPr/>
          </p:nvGrpSpPr>
          <p:grpSpPr>
            <a:xfrm>
              <a:off x="5310051" y="5330347"/>
              <a:ext cx="428957" cy="392963"/>
              <a:chOff x="1896145" y="1855315"/>
              <a:chExt cx="428957" cy="392963"/>
            </a:xfrm>
          </p:grpSpPr>
          <p:sp>
            <p:nvSpPr>
              <p:cNvPr id="67" name="Heart 66"/>
              <p:cNvSpPr/>
              <p:nvPr/>
            </p:nvSpPr>
            <p:spPr>
              <a:xfrm>
                <a:off x="1896145" y="1855315"/>
                <a:ext cx="428957" cy="392963"/>
              </a:xfrm>
              <a:prstGeom prst="heart">
                <a:avLst/>
              </a:prstGeom>
              <a:solidFill>
                <a:srgbClr val="FF0000"/>
              </a:solidFill>
              <a:ln>
                <a:solidFill>
                  <a:srgbClr val="8000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945361" y="1890589"/>
                <a:ext cx="334841" cy="2498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5400" dirty="0">
                    <a:solidFill>
                      <a:schemeClr val="bg1"/>
                    </a:solidFill>
                  </a:rPr>
                  <a:t>120</a:t>
                </a:r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>
              <a:off x="5284895" y="4786104"/>
              <a:ext cx="464875" cy="322475"/>
              <a:chOff x="1871954" y="1852708"/>
              <a:chExt cx="464875" cy="322475"/>
            </a:xfrm>
          </p:grpSpPr>
          <p:sp>
            <p:nvSpPr>
              <p:cNvPr id="65" name="Pentagon 64"/>
              <p:cNvSpPr/>
              <p:nvPr/>
            </p:nvSpPr>
            <p:spPr>
              <a:xfrm rot="18928227">
                <a:off x="1871954" y="1852708"/>
                <a:ext cx="464875" cy="322475"/>
              </a:xfrm>
              <a:prstGeom prst="homePlate">
                <a:avLst>
                  <a:gd name="adj" fmla="val 54195"/>
                </a:avLst>
              </a:prstGeom>
              <a:solidFill>
                <a:srgbClr val="FFFF0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1897110" y="1883337"/>
                <a:ext cx="334841" cy="2498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5400" dirty="0"/>
                  <a:t>100</a:t>
                </a:r>
              </a:p>
            </p:txBody>
          </p:sp>
        </p:grpSp>
      </p:grpSp>
      <p:sp>
        <p:nvSpPr>
          <p:cNvPr id="69" name="TextBox 68"/>
          <p:cNvSpPr txBox="1"/>
          <p:nvPr/>
        </p:nvSpPr>
        <p:spPr>
          <a:xfrm>
            <a:off x="199142" y="5380562"/>
            <a:ext cx="23542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err="1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Balto</a:t>
            </a:r>
            <a:endParaRPr lang="en-US" sz="8000" dirty="0">
              <a:solidFill>
                <a:schemeClr val="bg1"/>
              </a:solidFill>
              <a:effectLst>
                <a:glow rad="114300">
                  <a:schemeClr val="accent1">
                    <a:alpha val="76000"/>
                  </a:schemeClr>
                </a:glow>
              </a:effectLst>
            </a:endParaRPr>
          </a:p>
        </p:txBody>
      </p:sp>
      <p:sp>
        <p:nvSpPr>
          <p:cNvPr id="76" name="Heart 75"/>
          <p:cNvSpPr/>
          <p:nvPr/>
        </p:nvSpPr>
        <p:spPr>
          <a:xfrm>
            <a:off x="7347480" y="2759696"/>
            <a:ext cx="1585476" cy="1452438"/>
          </a:xfrm>
          <a:prstGeom prst="heart">
            <a:avLst/>
          </a:prstGeom>
          <a:solidFill>
            <a:srgbClr val="FF0000"/>
          </a:solidFill>
          <a:ln>
            <a:solidFill>
              <a:srgbClr val="8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7704878" y="2890073"/>
            <a:ext cx="886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30</a:t>
            </a:r>
          </a:p>
        </p:txBody>
      </p:sp>
      <p:sp>
        <p:nvSpPr>
          <p:cNvPr id="78" name="Pentagon 77"/>
          <p:cNvSpPr/>
          <p:nvPr/>
        </p:nvSpPr>
        <p:spPr>
          <a:xfrm rot="18928227">
            <a:off x="7254500" y="748108"/>
            <a:ext cx="1718234" cy="1191906"/>
          </a:xfrm>
          <a:prstGeom prst="homePlate">
            <a:avLst>
              <a:gd name="adj" fmla="val 54195"/>
            </a:avLst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7522971" y="861316"/>
            <a:ext cx="88663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/>
              <a:t>20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4452172" y="5380562"/>
            <a:ext cx="46605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err="1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Vamspider</a:t>
            </a:r>
            <a:endParaRPr lang="en-US" sz="8000" dirty="0">
              <a:solidFill>
                <a:schemeClr val="bg1"/>
              </a:solidFill>
              <a:effectLst>
                <a:glow rad="114300">
                  <a:schemeClr val="accent1">
                    <a:alpha val="76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54067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rpg_map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5" t="71245"/>
          <a:stretch/>
        </p:blipFill>
        <p:spPr>
          <a:xfrm>
            <a:off x="-76389" y="0"/>
            <a:ext cx="9220388" cy="6858000"/>
          </a:xfrm>
          <a:prstGeom prst="rect">
            <a:avLst/>
          </a:prstGeom>
        </p:spPr>
      </p:pic>
      <p:pic>
        <p:nvPicPr>
          <p:cNvPr id="14" name="Picture 13" descr="rpg_spi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655" y="3666507"/>
            <a:ext cx="4663158" cy="2732773"/>
          </a:xfrm>
          <a:prstGeom prst="rect">
            <a:avLst/>
          </a:prstGeom>
          <a:effectLst>
            <a:glow rad="38100">
              <a:schemeClr val="bg1">
                <a:alpha val="49000"/>
              </a:schemeClr>
            </a:glow>
          </a:effectLst>
        </p:spPr>
      </p:pic>
      <p:grpSp>
        <p:nvGrpSpPr>
          <p:cNvPr id="61" name="Group 60"/>
          <p:cNvGrpSpPr/>
          <p:nvPr/>
        </p:nvGrpSpPr>
        <p:grpSpPr>
          <a:xfrm>
            <a:off x="428470" y="767572"/>
            <a:ext cx="4378512" cy="5674949"/>
            <a:chOff x="4565146" y="4786104"/>
            <a:chExt cx="1184624" cy="1535380"/>
          </a:xfrm>
        </p:grpSpPr>
        <p:pic>
          <p:nvPicPr>
            <p:cNvPr id="62" name="Picture 61" descr="rgp_ax_strong.pn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9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65146" y="4821337"/>
              <a:ext cx="791595" cy="1500147"/>
            </a:xfrm>
            <a:prstGeom prst="rect">
              <a:avLst/>
            </a:prstGeom>
            <a:effectLst>
              <a:glow rad="38100">
                <a:schemeClr val="bg1">
                  <a:alpha val="49000"/>
                </a:schemeClr>
              </a:glow>
            </a:effectLst>
          </p:spPr>
        </p:pic>
        <p:grpSp>
          <p:nvGrpSpPr>
            <p:cNvPr id="63" name="Group 62"/>
            <p:cNvGrpSpPr/>
            <p:nvPr/>
          </p:nvGrpSpPr>
          <p:grpSpPr>
            <a:xfrm>
              <a:off x="5310051" y="5330347"/>
              <a:ext cx="428957" cy="392963"/>
              <a:chOff x="1896145" y="1855315"/>
              <a:chExt cx="428957" cy="392963"/>
            </a:xfrm>
          </p:grpSpPr>
          <p:sp>
            <p:nvSpPr>
              <p:cNvPr id="67" name="Heart 66"/>
              <p:cNvSpPr/>
              <p:nvPr/>
            </p:nvSpPr>
            <p:spPr>
              <a:xfrm>
                <a:off x="1896145" y="1855315"/>
                <a:ext cx="428957" cy="392963"/>
              </a:xfrm>
              <a:prstGeom prst="heart">
                <a:avLst/>
              </a:prstGeom>
              <a:solidFill>
                <a:srgbClr val="FF0000"/>
              </a:solidFill>
              <a:ln>
                <a:solidFill>
                  <a:srgbClr val="80000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945361" y="1890589"/>
                <a:ext cx="334841" cy="2498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5400" dirty="0">
                    <a:solidFill>
                      <a:schemeClr val="bg1"/>
                    </a:solidFill>
                  </a:rPr>
                  <a:t>120</a:t>
                </a:r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>
              <a:off x="5284895" y="4786104"/>
              <a:ext cx="464875" cy="322475"/>
              <a:chOff x="1871954" y="1852708"/>
              <a:chExt cx="464875" cy="322475"/>
            </a:xfrm>
          </p:grpSpPr>
          <p:sp>
            <p:nvSpPr>
              <p:cNvPr id="65" name="Pentagon 64"/>
              <p:cNvSpPr/>
              <p:nvPr/>
            </p:nvSpPr>
            <p:spPr>
              <a:xfrm rot="18928227">
                <a:off x="1871954" y="1852708"/>
                <a:ext cx="464875" cy="322475"/>
              </a:xfrm>
              <a:prstGeom prst="homePlate">
                <a:avLst>
                  <a:gd name="adj" fmla="val 54195"/>
                </a:avLst>
              </a:prstGeom>
              <a:solidFill>
                <a:srgbClr val="FFFF0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1897110" y="1883337"/>
                <a:ext cx="334841" cy="2498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5400" dirty="0"/>
                  <a:t>100</a:t>
                </a:r>
              </a:p>
            </p:txBody>
          </p:sp>
        </p:grpSp>
      </p:grpSp>
      <p:sp>
        <p:nvSpPr>
          <p:cNvPr id="69" name="TextBox 68"/>
          <p:cNvSpPr txBox="1"/>
          <p:nvPr/>
        </p:nvSpPr>
        <p:spPr>
          <a:xfrm>
            <a:off x="199142" y="5380562"/>
            <a:ext cx="23542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err="1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Balto</a:t>
            </a:r>
            <a:endParaRPr lang="en-US" sz="8000" dirty="0">
              <a:solidFill>
                <a:schemeClr val="bg1"/>
              </a:solidFill>
              <a:effectLst>
                <a:glow rad="114300">
                  <a:schemeClr val="accent1">
                    <a:alpha val="76000"/>
                  </a:schemeClr>
                </a:glow>
              </a:effectLst>
            </a:endParaRPr>
          </a:p>
        </p:txBody>
      </p:sp>
      <p:sp>
        <p:nvSpPr>
          <p:cNvPr id="76" name="Heart 75"/>
          <p:cNvSpPr/>
          <p:nvPr/>
        </p:nvSpPr>
        <p:spPr>
          <a:xfrm>
            <a:off x="7347480" y="2759696"/>
            <a:ext cx="1585476" cy="1452438"/>
          </a:xfrm>
          <a:prstGeom prst="heart">
            <a:avLst/>
          </a:prstGeom>
          <a:solidFill>
            <a:srgbClr val="FF0000"/>
          </a:solidFill>
          <a:ln>
            <a:solidFill>
              <a:srgbClr val="8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7704878" y="2890073"/>
            <a:ext cx="886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30</a:t>
            </a:r>
          </a:p>
        </p:txBody>
      </p:sp>
      <p:sp>
        <p:nvSpPr>
          <p:cNvPr id="78" name="Pentagon 77"/>
          <p:cNvSpPr/>
          <p:nvPr/>
        </p:nvSpPr>
        <p:spPr>
          <a:xfrm rot="18928227">
            <a:off x="7254500" y="748108"/>
            <a:ext cx="1718234" cy="1191906"/>
          </a:xfrm>
          <a:prstGeom prst="homePlate">
            <a:avLst>
              <a:gd name="adj" fmla="val 54195"/>
            </a:avLst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7522971" y="861316"/>
            <a:ext cx="88663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/>
              <a:t>20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4452172" y="5380562"/>
            <a:ext cx="46605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err="1">
                <a:solidFill>
                  <a:schemeClr val="bg1"/>
                </a:solidFill>
                <a:effectLst>
                  <a:glow rad="114300">
                    <a:schemeClr val="accent1">
                      <a:alpha val="76000"/>
                    </a:schemeClr>
                  </a:glow>
                </a:effectLst>
              </a:rPr>
              <a:t>Vamspider</a:t>
            </a:r>
            <a:endParaRPr lang="en-US" sz="8000" dirty="0">
              <a:solidFill>
                <a:schemeClr val="bg1"/>
              </a:solidFill>
              <a:effectLst>
                <a:glow rad="114300">
                  <a:schemeClr val="accent1">
                    <a:alpha val="76000"/>
                  </a:schemeClr>
                </a:glow>
              </a:effectLst>
            </a:endParaRPr>
          </a:p>
        </p:txBody>
      </p:sp>
      <p:sp>
        <p:nvSpPr>
          <p:cNvPr id="2" name="Multiply 1"/>
          <p:cNvSpPr/>
          <p:nvPr/>
        </p:nvSpPr>
        <p:spPr>
          <a:xfrm>
            <a:off x="1159105" y="-237502"/>
            <a:ext cx="7638287" cy="7638287"/>
          </a:xfrm>
          <a:prstGeom prst="mathMultiply">
            <a:avLst/>
          </a:prstGeom>
          <a:solidFill>
            <a:schemeClr val="accent2">
              <a:lumMod val="75000"/>
              <a:alpha val="94000"/>
            </a:schemeClr>
          </a:solidFill>
          <a:ln w="76200" cmpd="sng"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843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3715</TotalTime>
  <Words>222</Words>
  <Application>Microsoft Macintosh PowerPoint</Application>
  <PresentationFormat>On-screen Show (4:3)</PresentationFormat>
  <Paragraphs>154</Paragraphs>
  <Slides>24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Leveling Up your Teams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Spun Laboratories 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LLEWELLYN FALCO</dc:creator>
  <cp:keywords/>
  <dc:description/>
  <cp:lastModifiedBy>Llewellyn Falco</cp:lastModifiedBy>
  <cp:revision>22</cp:revision>
  <dcterms:created xsi:type="dcterms:W3CDTF">2018-04-08T07:30:05Z</dcterms:created>
  <dcterms:modified xsi:type="dcterms:W3CDTF">2020-09-07T09:53:47Z</dcterms:modified>
  <cp:category/>
</cp:coreProperties>
</file>

<file path=docProps/thumbnail.jpeg>
</file>